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0"/>
  </p:notesMasterIdLst>
  <p:sldIdLst>
    <p:sldId id="272" r:id="rId2"/>
    <p:sldId id="270" r:id="rId3"/>
    <p:sldId id="259" r:id="rId4"/>
    <p:sldId id="261" r:id="rId5"/>
    <p:sldId id="266" r:id="rId6"/>
    <p:sldId id="317" r:id="rId7"/>
    <p:sldId id="320" r:id="rId8"/>
    <p:sldId id="318" r:id="rId9"/>
    <p:sldId id="319" r:id="rId10"/>
    <p:sldId id="321" r:id="rId11"/>
    <p:sldId id="322" r:id="rId12"/>
    <p:sldId id="323" r:id="rId13"/>
    <p:sldId id="324" r:id="rId14"/>
    <p:sldId id="325" r:id="rId15"/>
    <p:sldId id="326" r:id="rId16"/>
    <p:sldId id="327" r:id="rId17"/>
    <p:sldId id="328" r:id="rId18"/>
    <p:sldId id="329" r:id="rId19"/>
    <p:sldId id="331" r:id="rId20"/>
    <p:sldId id="333" r:id="rId21"/>
    <p:sldId id="334" r:id="rId22"/>
    <p:sldId id="335" r:id="rId23"/>
    <p:sldId id="336" r:id="rId24"/>
    <p:sldId id="337" r:id="rId25"/>
    <p:sldId id="275" r:id="rId26"/>
    <p:sldId id="338" r:id="rId27"/>
    <p:sldId id="339" r:id="rId28"/>
    <p:sldId id="340" r:id="rId29"/>
    <p:sldId id="341" r:id="rId30"/>
    <p:sldId id="342" r:id="rId31"/>
    <p:sldId id="343" r:id="rId32"/>
    <p:sldId id="344" r:id="rId33"/>
    <p:sldId id="345" r:id="rId34"/>
    <p:sldId id="346" r:id="rId35"/>
    <p:sldId id="280" r:id="rId36"/>
    <p:sldId id="347" r:id="rId37"/>
    <p:sldId id="348" r:id="rId38"/>
    <p:sldId id="349" r:id="rId39"/>
    <p:sldId id="350" r:id="rId40"/>
    <p:sldId id="351" r:id="rId41"/>
    <p:sldId id="352" r:id="rId42"/>
    <p:sldId id="353" r:id="rId43"/>
    <p:sldId id="355" r:id="rId44"/>
    <p:sldId id="354" r:id="rId45"/>
    <p:sldId id="356" r:id="rId46"/>
    <p:sldId id="357" r:id="rId47"/>
    <p:sldId id="358" r:id="rId48"/>
    <p:sldId id="269" r:id="rId49"/>
  </p:sldIdLst>
  <p:sldSz cx="9144000" cy="6858000" type="screen4x3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buFont typeface="Arial" pitchFamily="34" charset="0"/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buFont typeface="Arial" pitchFamily="34" charset="0"/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buFont typeface="Arial" pitchFamily="34" charset="0"/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buFont typeface="Arial" pitchFamily="34" charset="0"/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buFont typeface="Arial" pitchFamily="34" charset="0"/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CC0000"/>
    <a:srgbClr val="FF3300"/>
    <a:srgbClr val="CC6600"/>
    <a:srgbClr val="0000FF"/>
    <a:srgbClr val="993300"/>
    <a:srgbClr val="990033"/>
    <a:srgbClr val="3366CC"/>
    <a:srgbClr val="00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60" autoAdjust="0"/>
  </p:normalViewPr>
  <p:slideViewPr>
    <p:cSldViewPr>
      <p:cViewPr varScale="1">
        <p:scale>
          <a:sx n="81" d="100"/>
          <a:sy n="81" d="100"/>
        </p:scale>
        <p:origin x="-84" y="-816"/>
      </p:cViewPr>
      <p:guideLst>
        <p:guide orient="horz" pos="2090"/>
        <p:guide pos="291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5" cy="72005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z="1200" noProof="1" dirty="0"/>
            </a:lvl1pPr>
          </a:lstStyle>
          <a:p>
            <a:endParaRPr lang="en-US" altLang="x-none"/>
          </a:p>
        </p:txBody>
      </p:sp>
      <p:sp>
        <p:nvSpPr>
          <p:cNvPr id="3075" name="Rectangle 3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>
              <a:defRPr sz="1200" noProof="1" dirty="0"/>
            </a:lvl1pPr>
          </a:lstStyle>
          <a:p>
            <a:endParaRPr lang="en-US" altLang="x-none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sldImg" idx="4294967295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4294967295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3078" name="Rectangle 6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>
            <a:lvl1pPr>
              <a:defRPr sz="1200" noProof="1" dirty="0"/>
            </a:lvl1pPr>
          </a:lstStyle>
          <a:p>
            <a:endParaRPr lang="en-US" altLang="x-none"/>
          </a:p>
        </p:txBody>
      </p:sp>
      <p:sp>
        <p:nvSpPr>
          <p:cNvPr id="3079" name="Rectangle 7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4D40E8DF-C050-4458-B9F6-254887C43027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550245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1pPr>
    <a:lvl2pPr marL="457200" lvl="1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2pPr>
    <a:lvl3pPr marL="914400" lvl="2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3pPr>
    <a:lvl4pPr marL="1371600" lvl="3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4pPr>
    <a:lvl5pPr marL="1828800" lvl="4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5pPr>
    <a:lvl6pPr marL="2286000" lvl="5" indent="0" algn="l" defTabSz="914400" eaLnBrk="0" fontAlgn="base" latinLnBrk="0" hangingPunct="0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6pPr>
    <a:lvl7pPr marL="2743200" lvl="6" indent="0" algn="l" defTabSz="914400" eaLnBrk="0" fontAlgn="base" latinLnBrk="0" hangingPunct="0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7pPr>
    <a:lvl8pPr marL="3200400" lvl="7" indent="0" algn="l" defTabSz="914400" eaLnBrk="0" fontAlgn="base" latinLnBrk="0" hangingPunct="0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8pPr>
    <a:lvl9pPr marL="3657600" lvl="8" indent="0" algn="l" defTabSz="914400" eaLnBrk="0" fontAlgn="base" latinLnBrk="0" hangingPunct="0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761842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284163" y="798513"/>
            <a:ext cx="8680450" cy="86518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284163" y="1700213"/>
            <a:ext cx="8680450" cy="439261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 kern="1200">
          <a:solidFill>
            <a:srgbClr val="CC0000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CC0000"/>
          </a:solidFill>
          <a:latin typeface="Arial" pitchFamily="34" charset="0"/>
          <a:ea typeface="宋体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CC0000"/>
          </a:solidFill>
          <a:latin typeface="Arial" pitchFamily="34" charset="0"/>
          <a:ea typeface="宋体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CC0000"/>
          </a:solidFill>
          <a:latin typeface="Arial" pitchFamily="34" charset="0"/>
          <a:ea typeface="宋体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CC0000"/>
          </a:solidFill>
          <a:latin typeface="Arial" pitchFamily="34" charset="0"/>
          <a:ea typeface="宋体" pitchFamily="2" charset="-122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CC0000"/>
          </a:solidFill>
          <a:latin typeface="Arial" pitchFamily="34" charset="0"/>
          <a:ea typeface="宋体" pitchFamily="2" charset="-122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CC0000"/>
          </a:solidFill>
          <a:latin typeface="Arial" pitchFamily="34" charset="0"/>
          <a:ea typeface="宋体" pitchFamily="2" charset="-122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CC0000"/>
          </a:solidFill>
          <a:latin typeface="Arial" pitchFamily="34" charset="0"/>
          <a:ea typeface="宋体" pitchFamily="2" charset="-122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CC0000"/>
          </a:solidFill>
          <a:latin typeface="Arial" pitchFamily="34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3366CC"/>
        </a:buClr>
        <a:buFont typeface="Wingdings" pitchFamily="2" charset="2"/>
        <a:buChar char="l"/>
        <a:defRPr sz="2000" kern="1200">
          <a:solidFill>
            <a:srgbClr val="990033"/>
          </a:solidFill>
          <a:latin typeface="+mn-lt"/>
          <a:ea typeface="+mn-ea"/>
          <a:cs typeface="+mn-cs"/>
        </a:defRPr>
      </a:lvl1pPr>
      <a:lvl2pPr marL="457200" lvl="1" indent="-457200" algn="l" rtl="0" eaLnBrk="0" fontAlgn="base" hangingPunct="0">
        <a:spcBef>
          <a:spcPct val="0"/>
        </a:spcBef>
        <a:spcAft>
          <a:spcPct val="0"/>
        </a:spcAft>
        <a:buClr>
          <a:srgbClr val="3366CC"/>
        </a:buClr>
        <a:buFont typeface="Wingdings" pitchFamily="2" charset="2"/>
        <a:buChar char="l"/>
        <a:defRPr sz="2000" kern="1200">
          <a:solidFill>
            <a:srgbClr val="993300"/>
          </a:solidFill>
          <a:latin typeface="+mn-lt"/>
          <a:ea typeface="+mn-ea"/>
          <a:cs typeface="+mn-cs"/>
        </a:defRPr>
      </a:lvl2pPr>
      <a:lvl3pPr marL="914400" lvl="2" indent="-914400" algn="l" rtl="0" eaLnBrk="0" fontAlgn="base" hangingPunct="0">
        <a:spcBef>
          <a:spcPct val="0"/>
        </a:spcBef>
        <a:spcAft>
          <a:spcPct val="0"/>
        </a:spcAft>
        <a:buClr>
          <a:srgbClr val="3366CC"/>
        </a:buClr>
        <a:buFont typeface="Wingdings" pitchFamily="2" charset="2"/>
        <a:buChar char="l"/>
        <a:defRPr kern="1200">
          <a:solidFill>
            <a:srgbClr val="993300"/>
          </a:solidFill>
          <a:latin typeface="+mn-lt"/>
          <a:ea typeface="+mn-ea"/>
          <a:cs typeface="+mn-cs"/>
        </a:defRPr>
      </a:lvl3pPr>
      <a:lvl4pPr marL="1371600" lvl="3" indent="-1371600" algn="l" rtl="0" eaLnBrk="0" fontAlgn="base" hangingPunct="0">
        <a:spcBef>
          <a:spcPct val="0"/>
        </a:spcBef>
        <a:spcAft>
          <a:spcPct val="0"/>
        </a:spcAft>
        <a:buClr>
          <a:srgbClr val="3366CC"/>
        </a:buClr>
        <a:buFont typeface="Wingdings" pitchFamily="2" charset="2"/>
        <a:buChar char="l"/>
        <a:defRPr kern="1200">
          <a:solidFill>
            <a:srgbClr val="993300"/>
          </a:solidFill>
          <a:latin typeface="+mn-lt"/>
          <a:ea typeface="+mn-ea"/>
          <a:cs typeface="+mn-cs"/>
        </a:defRPr>
      </a:lvl4pPr>
      <a:lvl5pPr marL="1828800" lvl="4" indent="-1828800" algn="l" rtl="0" eaLnBrk="0" fontAlgn="base" hangingPunct="0">
        <a:spcBef>
          <a:spcPct val="0"/>
        </a:spcBef>
        <a:spcAft>
          <a:spcPct val="0"/>
        </a:spcAft>
        <a:buClr>
          <a:srgbClr val="3366CC"/>
        </a:buClr>
        <a:buFont typeface="Wingdings" pitchFamily="2" charset="2"/>
        <a:buChar char="l"/>
        <a:defRPr kern="1200">
          <a:solidFill>
            <a:srgbClr val="993300"/>
          </a:solidFill>
          <a:latin typeface="+mn-lt"/>
          <a:ea typeface="+mn-ea"/>
          <a:cs typeface="+mn-cs"/>
        </a:defRPr>
      </a:lvl5pPr>
      <a:lvl6pPr marL="2514600" lvl="5" indent="-22860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Clr>
          <a:srgbClr val="3366CC"/>
        </a:buClr>
        <a:buFont typeface="Wingdings" panose="05000000000000000000" pitchFamily="2" charset="2"/>
        <a:buChar char="l"/>
        <a:defRPr sz="1800" b="0" i="0" u="none" kern="1200" baseline="0">
          <a:solidFill>
            <a:srgbClr val="993300"/>
          </a:solidFill>
          <a:latin typeface="+mn-lt"/>
          <a:ea typeface="+mn-ea"/>
          <a:cs typeface="+mn-cs"/>
        </a:defRPr>
      </a:lvl6pPr>
      <a:lvl7pPr marL="2971800" lvl="6" indent="-22860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Clr>
          <a:srgbClr val="3366CC"/>
        </a:buClr>
        <a:buFont typeface="Wingdings" panose="05000000000000000000" pitchFamily="2" charset="2"/>
        <a:buChar char="l"/>
        <a:defRPr sz="1800" b="0" i="0" u="none" kern="1200" baseline="0">
          <a:solidFill>
            <a:srgbClr val="993300"/>
          </a:solidFill>
          <a:latin typeface="+mn-lt"/>
          <a:ea typeface="+mn-ea"/>
          <a:cs typeface="+mn-cs"/>
        </a:defRPr>
      </a:lvl7pPr>
      <a:lvl8pPr marL="3429000" lvl="7" indent="-22860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Clr>
          <a:srgbClr val="3366CC"/>
        </a:buClr>
        <a:buFont typeface="Wingdings" panose="05000000000000000000" pitchFamily="2" charset="2"/>
        <a:buChar char="l"/>
        <a:defRPr sz="1800" b="0" i="0" u="none" kern="1200" baseline="0">
          <a:solidFill>
            <a:srgbClr val="993300"/>
          </a:solidFill>
          <a:latin typeface="+mn-lt"/>
          <a:ea typeface="+mn-ea"/>
          <a:cs typeface="+mn-cs"/>
        </a:defRPr>
      </a:lvl8pPr>
      <a:lvl9pPr marL="3886200" lvl="8" indent="-22860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Clr>
          <a:srgbClr val="3366CC"/>
        </a:buClr>
        <a:buFont typeface="Wingdings" panose="05000000000000000000" pitchFamily="2" charset="2"/>
        <a:buChar char="l"/>
        <a:defRPr sz="1800" b="0" i="0" u="none" kern="1200" baseline="0">
          <a:solidFill>
            <a:srgbClr val="993300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2pPr>
      <a:lvl3pPr marL="914400" lvl="2" indent="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3pPr>
      <a:lvl4pPr marL="1371600" lvl="3" indent="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4pPr>
      <a:lvl5pPr marL="1828800" lvl="4" indent="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5pPr>
      <a:lvl6pPr marL="2286000" lvl="5" indent="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6pPr>
      <a:lvl7pPr marL="2743200" lvl="6" indent="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7pPr>
      <a:lvl8pPr marL="3200400" lvl="7" indent="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8pPr>
      <a:lvl9pPr marL="3657600" lvl="8" indent="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折角形 41"/>
          <p:cNvSpPr>
            <a:spLocks noChangeArrowheads="1"/>
          </p:cNvSpPr>
          <p:nvPr/>
        </p:nvSpPr>
        <p:spPr bwMode="auto">
          <a:xfrm>
            <a:off x="34925" y="-98425"/>
            <a:ext cx="9144000" cy="6858000"/>
          </a:xfrm>
          <a:prstGeom prst="foldedCorner">
            <a:avLst>
              <a:gd name="adj" fmla="val 25370"/>
            </a:avLst>
          </a:prstGeom>
          <a:solidFill>
            <a:srgbClr val="AE0001"/>
          </a:solidFill>
          <a:ln>
            <a:noFill/>
          </a:ln>
          <a:effectLst>
            <a:outerShdw dist="38100" dir="2700000" algn="ctr" rotWithShape="0">
              <a:srgbClr val="000000">
                <a:alpha val="37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118" name="矩形 21"/>
          <p:cNvSpPr>
            <a:spLocks noChangeArrowheads="1"/>
          </p:cNvSpPr>
          <p:nvPr/>
        </p:nvSpPr>
        <p:spPr bwMode="auto">
          <a:xfrm rot="-900000">
            <a:off x="-774700" y="2347913"/>
            <a:ext cx="10594975" cy="14128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119" name="矩形 32"/>
          <p:cNvSpPr>
            <a:spLocks noChangeArrowheads="1"/>
          </p:cNvSpPr>
          <p:nvPr/>
        </p:nvSpPr>
        <p:spPr bwMode="auto">
          <a:xfrm rot="-900000">
            <a:off x="906463" y="-136525"/>
            <a:ext cx="166687" cy="341153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120" name="矩形 38"/>
          <p:cNvSpPr>
            <a:spLocks noChangeArrowheads="1"/>
          </p:cNvSpPr>
          <p:nvPr/>
        </p:nvSpPr>
        <p:spPr bwMode="auto">
          <a:xfrm rot="20697338">
            <a:off x="1354764" y="2778734"/>
            <a:ext cx="7272337" cy="582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Spring MVC+MyBatis从入门到项目实践</a:t>
            </a:r>
          </a:p>
        </p:txBody>
      </p:sp>
      <p:sp>
        <p:nvSpPr>
          <p:cNvPr id="4123" name="矩形 63"/>
          <p:cNvSpPr>
            <a:spLocks noChangeArrowheads="1"/>
          </p:cNvSpPr>
          <p:nvPr/>
        </p:nvSpPr>
        <p:spPr bwMode="auto">
          <a:xfrm rot="-900000">
            <a:off x="1200150" y="3376613"/>
            <a:ext cx="82550" cy="372586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"/>
                                        <p:tgtEl>
                                          <p:spTgt spid="4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1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100"/>
                                        <p:tgtEl>
                                          <p:spTgt spid="4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2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100"/>
                                        <p:tgtEl>
                                          <p:spTgt spid="4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3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100"/>
                                        <p:tgtEl>
                                          <p:spTgt spid="4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18" grpId="0" animBg="1"/>
      <p:bldP spid="4119" grpId="0" animBg="1"/>
      <p:bldP spid="4120" grpId="0"/>
      <p:bldP spid="4123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63550" y="1052513"/>
            <a:ext cx="8680450" cy="792162"/>
          </a:xfrm>
        </p:spPr>
        <p:txBody>
          <a:bodyPr/>
          <a:lstStyle/>
          <a:p>
            <a:pPr eaLnBrk="1" hangingPunct="1"/>
            <a:r>
              <a:rPr lang="zh-CN" altLang="en-US" smtClean="0"/>
              <a:t>1.1.</a:t>
            </a:r>
            <a:r>
              <a:rPr lang="en-US" altLang="zh-CN" smtClean="0"/>
              <a:t>3</a:t>
            </a:r>
            <a:r>
              <a:rPr lang="zh-CN" altLang="en-US" smtClean="0"/>
              <a:t> 配置 Path 环境变量</a:t>
            </a:r>
          </a:p>
        </p:txBody>
      </p:sp>
      <p:sp>
        <p:nvSpPr>
          <p:cNvPr id="6147" name="Rectangle 3"/>
          <p:cNvSpPr>
            <a:spLocks noGrp="1"/>
          </p:cNvSpPr>
          <p:nvPr>
            <p:ph type="body" idx="4294967295"/>
          </p:nvPr>
        </p:nvSpPr>
        <p:spPr>
          <a:xfrm>
            <a:off x="463550" y="1844675"/>
            <a:ext cx="8680450" cy="4392613"/>
          </a:xfrm>
        </p:spPr>
        <p:txBody>
          <a:bodyPr/>
          <a:lstStyle/>
          <a:p>
            <a:pPr marL="1905" indent="-1905" eaLnBrk="1" hangingPunct="1"/>
            <a:endParaRPr lang="zh-CN" altLang="en-US" sz="1600" noProof="1"/>
          </a:p>
          <a:p>
            <a:pPr marL="1905" indent="-1905" eaLnBrk="1" hangingPunct="1"/>
            <a:r>
              <a:rPr lang="zh-CN" altLang="en-US" sz="1600" noProof="1"/>
              <a:t>完成JDK安装后，必须配置JDK的Path环境变量才可以编译和运行Spring程序。Spring程序的运行必须经过编译和解释两个过程。而这两个步骤分别对应java和javac两个命令。虽然已经完成了JDK的安装，并且java和javac两个命令也就在JDK安装目录下的bin路径下。但是当前Windows系统并不能执行这两个命令，因为计算机在Windows系统下执行命令是根据Path环境变量的值来查找命令，Path环境变量的值就是命令所在的路径。所以只要将java和javac两个命令所在的bin路径配置到Path环境变量的值中，系统便可以识别java和javac命令。</a:t>
            </a:r>
          </a:p>
          <a:p>
            <a:pPr marL="1905" indent="-1905" eaLnBrk="1" hangingPunct="1"/>
            <a:endParaRPr lang="zh-CN" altLang="en-US" sz="1600" noProof="1"/>
          </a:p>
          <a:p>
            <a:pPr marL="1905" indent="-1905" eaLnBrk="1" hangingPunct="1"/>
            <a:r>
              <a:rPr lang="zh-CN" altLang="en-US" sz="1600" noProof="1"/>
              <a:t>下面以Windows 10操作系统为例，介绍配置JDK环境变量的方法和步骤。</a:t>
            </a:r>
          </a:p>
          <a:p>
            <a:pPr marL="0" indent="0" eaLnBrk="1" hangingPunct="1">
              <a:buFont typeface="Wingdings" pitchFamily="2" charset="2"/>
              <a:buNone/>
            </a:pPr>
            <a:endParaRPr lang="zh-CN" altLang="en-US" sz="1600" noProof="1"/>
          </a:p>
        </p:txBody>
      </p:sp>
      <p:sp>
        <p:nvSpPr>
          <p:cNvPr id="14339" name="日期占位符 3"/>
          <p:cNvSpPr txBox="1">
            <a:spLocks noGrp="1" noChangeArrowheads="1"/>
          </p:cNvSpPr>
          <p:nvPr/>
        </p:nvSpPr>
        <p:spPr bwMode="auto">
          <a:xfrm>
            <a:off x="0" y="6237288"/>
            <a:ext cx="4572000" cy="582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en-US" altLang="zh-CN" dirty="0">
              <a:solidFill>
                <a:schemeClr val="bg1"/>
              </a:solidFill>
            </a:endParaRPr>
          </a:p>
        </p:txBody>
      </p:sp>
      <p:sp>
        <p:nvSpPr>
          <p:cNvPr id="14340" name="页脚占位符 4"/>
          <p:cNvSpPr txBox="1">
            <a:spLocks noGrp="1" noChangeArrowheads="1"/>
          </p:cNvSpPr>
          <p:nvPr/>
        </p:nvSpPr>
        <p:spPr bwMode="auto">
          <a:xfrm>
            <a:off x="4572000" y="6237288"/>
            <a:ext cx="4572000" cy="59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en-US" altLang="zh-CN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63550" y="1052513"/>
            <a:ext cx="8680450" cy="792162"/>
          </a:xfrm>
        </p:spPr>
        <p:txBody>
          <a:bodyPr/>
          <a:lstStyle/>
          <a:p>
            <a:pPr eaLnBrk="1" hangingPunct="1"/>
            <a:r>
              <a:rPr lang="zh-CN" altLang="en-US" smtClean="0"/>
              <a:t>配置 Path 环境变量</a:t>
            </a:r>
          </a:p>
        </p:txBody>
      </p:sp>
      <p:sp>
        <p:nvSpPr>
          <p:cNvPr id="15362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63550" y="1844675"/>
            <a:ext cx="8680450" cy="4392613"/>
          </a:xfrm>
        </p:spPr>
        <p:txBody>
          <a:bodyPr/>
          <a:lstStyle/>
          <a:p>
            <a:pPr eaLnBrk="1" hangingPunct="1"/>
            <a:r>
              <a:rPr lang="zh-CN" altLang="zh-CN" sz="1800" smtClean="0"/>
              <a:t>步骤1：在电脑桌面中【计算机】图标单机鼠标右键，在弹出的快捷菜单中选择【属性】菜单命令，单击弹出【属性】对话框左侧的【高级系统设置】超链接项，打开【系统属性】对话框。</a:t>
            </a:r>
          </a:p>
          <a:p>
            <a:pPr eaLnBrk="1" hangingPunct="1"/>
            <a:endParaRPr lang="zh-CN" altLang="zh-CN" sz="1800" smtClean="0"/>
          </a:p>
          <a:p>
            <a:pPr eaLnBrk="1" hangingPunct="1"/>
            <a:endParaRPr lang="zh-CN" altLang="en-US" sz="1800" smtClean="0"/>
          </a:p>
          <a:p>
            <a:pPr eaLnBrk="1" hangingPunct="1"/>
            <a:endParaRPr lang="zh-CN" altLang="en-US" smtClean="0"/>
          </a:p>
        </p:txBody>
      </p:sp>
      <p:sp>
        <p:nvSpPr>
          <p:cNvPr id="15363" name="日期占位符 3"/>
          <p:cNvSpPr txBox="1">
            <a:spLocks noGrp="1" noChangeArrowheads="1"/>
          </p:cNvSpPr>
          <p:nvPr/>
        </p:nvSpPr>
        <p:spPr bwMode="auto">
          <a:xfrm>
            <a:off x="0" y="6237288"/>
            <a:ext cx="4572000" cy="582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en-US" altLang="zh-CN" dirty="0">
              <a:solidFill>
                <a:schemeClr val="bg1"/>
              </a:solidFill>
            </a:endParaRPr>
          </a:p>
        </p:txBody>
      </p:sp>
      <p:sp>
        <p:nvSpPr>
          <p:cNvPr id="15364" name="页脚占位符 4"/>
          <p:cNvSpPr txBox="1">
            <a:spLocks noGrp="1" noChangeArrowheads="1"/>
          </p:cNvSpPr>
          <p:nvPr/>
        </p:nvSpPr>
        <p:spPr bwMode="auto">
          <a:xfrm>
            <a:off x="4572000" y="6237288"/>
            <a:ext cx="4572000" cy="59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en-US" altLang="zh-CN" dirty="0">
              <a:solidFill>
                <a:schemeClr val="bg1"/>
              </a:solidFill>
            </a:endParaRPr>
          </a:p>
        </p:txBody>
      </p:sp>
      <p:pic>
        <p:nvPicPr>
          <p:cNvPr id="15365" name="对象 4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1225" y="2735263"/>
            <a:ext cx="2593975" cy="321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63550" y="1052513"/>
            <a:ext cx="8680450" cy="792162"/>
          </a:xfrm>
        </p:spPr>
        <p:txBody>
          <a:bodyPr/>
          <a:lstStyle/>
          <a:p>
            <a:pPr eaLnBrk="1" hangingPunct="1"/>
            <a:r>
              <a:rPr lang="zh-CN" altLang="en-US" smtClean="0"/>
              <a:t>配置 Path 环境变量</a:t>
            </a:r>
          </a:p>
        </p:txBody>
      </p:sp>
      <p:sp>
        <p:nvSpPr>
          <p:cNvPr id="16386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63550" y="1844675"/>
            <a:ext cx="8680450" cy="4392613"/>
          </a:xfrm>
        </p:spPr>
        <p:txBody>
          <a:bodyPr/>
          <a:lstStyle/>
          <a:p>
            <a:pPr eaLnBrk="1" hangingPunct="1"/>
            <a:r>
              <a:rPr lang="zh-CN" altLang="zh-CN" sz="1800" smtClean="0"/>
              <a:t>步骤2：单击【系统属性】对话框中的【环境变量】按钮，在打开的【环境变量】对话框中单击【用户变量】下的【新建】按钮。</a:t>
            </a:r>
          </a:p>
          <a:p>
            <a:pPr eaLnBrk="1" hangingPunct="1"/>
            <a:endParaRPr lang="zh-CN" altLang="zh-CN" sz="1800" smtClean="0"/>
          </a:p>
          <a:p>
            <a:pPr eaLnBrk="1" hangingPunct="1"/>
            <a:endParaRPr lang="zh-CN" altLang="en-US" sz="1800" smtClean="0"/>
          </a:p>
          <a:p>
            <a:pPr eaLnBrk="1" hangingPunct="1"/>
            <a:endParaRPr lang="zh-CN" altLang="en-US" smtClean="0"/>
          </a:p>
        </p:txBody>
      </p:sp>
      <p:sp>
        <p:nvSpPr>
          <p:cNvPr id="16387" name="日期占位符 3"/>
          <p:cNvSpPr txBox="1">
            <a:spLocks noGrp="1" noChangeArrowheads="1"/>
          </p:cNvSpPr>
          <p:nvPr/>
        </p:nvSpPr>
        <p:spPr bwMode="auto">
          <a:xfrm>
            <a:off x="0" y="6237288"/>
            <a:ext cx="4572000" cy="582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en-US" altLang="zh-CN" dirty="0">
              <a:solidFill>
                <a:schemeClr val="bg1"/>
              </a:solidFill>
            </a:endParaRPr>
          </a:p>
        </p:txBody>
      </p:sp>
      <p:sp>
        <p:nvSpPr>
          <p:cNvPr id="16388" name="页脚占位符 4"/>
          <p:cNvSpPr txBox="1">
            <a:spLocks noGrp="1" noChangeArrowheads="1"/>
          </p:cNvSpPr>
          <p:nvPr/>
        </p:nvSpPr>
        <p:spPr bwMode="auto">
          <a:xfrm>
            <a:off x="4572000" y="6237288"/>
            <a:ext cx="4572000" cy="59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en-US" altLang="zh-CN" dirty="0">
              <a:solidFill>
                <a:schemeClr val="bg1"/>
              </a:solidFill>
            </a:endParaRPr>
          </a:p>
        </p:txBody>
      </p:sp>
      <p:pic>
        <p:nvPicPr>
          <p:cNvPr id="16389" name="对象 4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2763" y="2735263"/>
            <a:ext cx="3038475" cy="3233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63550" y="1052513"/>
            <a:ext cx="8680450" cy="792162"/>
          </a:xfrm>
        </p:spPr>
        <p:txBody>
          <a:bodyPr/>
          <a:lstStyle/>
          <a:p>
            <a:pPr eaLnBrk="1" hangingPunct="1"/>
            <a:r>
              <a:rPr lang="zh-CN" altLang="en-US" smtClean="0"/>
              <a:t>配置 Path 环境变量</a:t>
            </a:r>
          </a:p>
        </p:txBody>
      </p:sp>
      <p:sp>
        <p:nvSpPr>
          <p:cNvPr id="17410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63550" y="1844675"/>
            <a:ext cx="8680450" cy="4392613"/>
          </a:xfrm>
        </p:spPr>
        <p:txBody>
          <a:bodyPr/>
          <a:lstStyle/>
          <a:p>
            <a:pPr eaLnBrk="1" hangingPunct="1"/>
            <a:r>
              <a:rPr lang="zh-CN" altLang="zh-CN" sz="1800" smtClean="0"/>
              <a:t>步骤3：打开【新建用户变量】对话框。并在【变量名】文本框中输入“Path”变量名，在【变量值】文本框中输入“C:\Program Files\Java\jdk-12.0.1\bin”变量值（变量值为笔者JDK的安装路径）或单击【浏览目录】按钮选择路径。注意，读者需要将此处的【变量值】修改为自己本地JDK安装路径，否则将影响Spring程序运行。</a:t>
            </a:r>
          </a:p>
          <a:p>
            <a:pPr eaLnBrk="1" hangingPunct="1"/>
            <a:endParaRPr lang="zh-CN" altLang="zh-CN" sz="1800" smtClean="0"/>
          </a:p>
          <a:p>
            <a:pPr eaLnBrk="1" hangingPunct="1"/>
            <a:endParaRPr lang="zh-CN" altLang="en-US" sz="1800" smtClean="0"/>
          </a:p>
          <a:p>
            <a:pPr eaLnBrk="1" hangingPunct="1"/>
            <a:endParaRPr lang="zh-CN" altLang="en-US" smtClean="0"/>
          </a:p>
        </p:txBody>
      </p:sp>
      <p:sp>
        <p:nvSpPr>
          <p:cNvPr id="17411" name="日期占位符 3"/>
          <p:cNvSpPr txBox="1">
            <a:spLocks noGrp="1" noChangeArrowheads="1"/>
          </p:cNvSpPr>
          <p:nvPr/>
        </p:nvSpPr>
        <p:spPr bwMode="auto">
          <a:xfrm>
            <a:off x="0" y="6237288"/>
            <a:ext cx="4572000" cy="582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en-US" altLang="zh-CN" dirty="0">
              <a:solidFill>
                <a:schemeClr val="bg1"/>
              </a:solidFill>
            </a:endParaRPr>
          </a:p>
        </p:txBody>
      </p:sp>
      <p:sp>
        <p:nvSpPr>
          <p:cNvPr id="17412" name="页脚占位符 4"/>
          <p:cNvSpPr txBox="1">
            <a:spLocks noGrp="1" noChangeArrowheads="1"/>
          </p:cNvSpPr>
          <p:nvPr/>
        </p:nvSpPr>
        <p:spPr bwMode="auto">
          <a:xfrm>
            <a:off x="4572000" y="6237288"/>
            <a:ext cx="4572000" cy="59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en-US" altLang="zh-CN" dirty="0">
              <a:solidFill>
                <a:schemeClr val="bg1"/>
              </a:solidFill>
            </a:endParaRPr>
          </a:p>
        </p:txBody>
      </p:sp>
      <p:pic>
        <p:nvPicPr>
          <p:cNvPr id="17413" name="对象 4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8450" y="3567113"/>
            <a:ext cx="6113463" cy="1725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63550" y="1052513"/>
            <a:ext cx="8680450" cy="792162"/>
          </a:xfrm>
        </p:spPr>
        <p:txBody>
          <a:bodyPr/>
          <a:lstStyle/>
          <a:p>
            <a:pPr eaLnBrk="1" hangingPunct="1"/>
            <a:r>
              <a:rPr lang="zh-CN" altLang="en-US" smtClean="0"/>
              <a:t>配置 Path 环境变量</a:t>
            </a:r>
          </a:p>
        </p:txBody>
      </p:sp>
      <p:sp>
        <p:nvSpPr>
          <p:cNvPr id="18434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63550" y="1844675"/>
            <a:ext cx="8680450" cy="4392613"/>
          </a:xfrm>
        </p:spPr>
        <p:txBody>
          <a:bodyPr/>
          <a:lstStyle/>
          <a:p>
            <a:pPr eaLnBrk="1" hangingPunct="1"/>
            <a:r>
              <a:rPr lang="zh-CN" altLang="zh-CN" sz="1800" smtClean="0"/>
              <a:t>步骤4：单击【确定】按钮，完成“Path”用户变量的配置。</a:t>
            </a:r>
          </a:p>
          <a:p>
            <a:pPr eaLnBrk="1" hangingPunct="1"/>
            <a:endParaRPr lang="zh-CN" altLang="zh-CN" sz="1800" smtClean="0"/>
          </a:p>
          <a:p>
            <a:pPr eaLnBrk="1" hangingPunct="1"/>
            <a:endParaRPr lang="zh-CN" altLang="en-US" sz="1800" smtClean="0"/>
          </a:p>
          <a:p>
            <a:pPr eaLnBrk="1" hangingPunct="1"/>
            <a:endParaRPr lang="zh-CN" altLang="en-US" smtClean="0"/>
          </a:p>
        </p:txBody>
      </p:sp>
      <p:sp>
        <p:nvSpPr>
          <p:cNvPr id="18435" name="日期占位符 3"/>
          <p:cNvSpPr txBox="1">
            <a:spLocks noGrp="1" noChangeArrowheads="1"/>
          </p:cNvSpPr>
          <p:nvPr/>
        </p:nvSpPr>
        <p:spPr bwMode="auto">
          <a:xfrm>
            <a:off x="0" y="6237288"/>
            <a:ext cx="4572000" cy="582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en-US" altLang="zh-CN" dirty="0">
              <a:solidFill>
                <a:schemeClr val="bg1"/>
              </a:solidFill>
            </a:endParaRPr>
          </a:p>
        </p:txBody>
      </p:sp>
      <p:sp>
        <p:nvSpPr>
          <p:cNvPr id="18436" name="页脚占位符 4"/>
          <p:cNvSpPr txBox="1">
            <a:spLocks noGrp="1" noChangeArrowheads="1"/>
          </p:cNvSpPr>
          <p:nvPr/>
        </p:nvSpPr>
        <p:spPr bwMode="auto">
          <a:xfrm>
            <a:off x="4572000" y="6237288"/>
            <a:ext cx="4572000" cy="59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en-US" altLang="zh-CN" dirty="0">
              <a:solidFill>
                <a:schemeClr val="bg1"/>
              </a:solidFill>
            </a:endParaRPr>
          </a:p>
        </p:txBody>
      </p:sp>
      <p:pic>
        <p:nvPicPr>
          <p:cNvPr id="18437" name="图片 -214748239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1963" y="2306638"/>
            <a:ext cx="3330575" cy="3557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63550" y="1052513"/>
            <a:ext cx="8680450" cy="792162"/>
          </a:xfrm>
        </p:spPr>
        <p:txBody>
          <a:bodyPr/>
          <a:lstStyle/>
          <a:p>
            <a:pPr eaLnBrk="1" hangingPunct="1"/>
            <a:r>
              <a:rPr lang="zh-CN" altLang="en-US" smtClean="0"/>
              <a:t>配置 Path 环境变量</a:t>
            </a:r>
          </a:p>
        </p:txBody>
      </p:sp>
      <p:sp>
        <p:nvSpPr>
          <p:cNvPr id="19458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63550" y="1844675"/>
            <a:ext cx="8680450" cy="4392613"/>
          </a:xfrm>
        </p:spPr>
        <p:txBody>
          <a:bodyPr/>
          <a:lstStyle/>
          <a:p>
            <a:pPr eaLnBrk="1" hangingPunct="1"/>
            <a:r>
              <a:rPr lang="zh-CN" altLang="zh-CN" sz="1800" smtClean="0"/>
              <a:t>步骤5：最后单击【环境变量】对话框中的【确定】按钮，窗口跳转到图1-7所示的【系统属性】对话框，再次单击【确定】按钮关闭窗口。完成上述步骤，便可成功配置JDK所需的运行开发环境。</a:t>
            </a:r>
          </a:p>
          <a:p>
            <a:pPr eaLnBrk="1" hangingPunct="1"/>
            <a:endParaRPr lang="zh-CN" altLang="zh-CN" sz="1800" smtClean="0"/>
          </a:p>
          <a:p>
            <a:pPr eaLnBrk="1" hangingPunct="1"/>
            <a:endParaRPr lang="zh-CN" altLang="zh-CN" sz="1800" smtClean="0"/>
          </a:p>
          <a:p>
            <a:pPr eaLnBrk="1" hangingPunct="1"/>
            <a:endParaRPr lang="zh-CN" altLang="en-US" sz="1800" smtClean="0"/>
          </a:p>
          <a:p>
            <a:pPr eaLnBrk="1" hangingPunct="1"/>
            <a:endParaRPr lang="zh-CN" altLang="en-US" smtClean="0"/>
          </a:p>
        </p:txBody>
      </p:sp>
      <p:sp>
        <p:nvSpPr>
          <p:cNvPr id="19459" name="日期占位符 3"/>
          <p:cNvSpPr txBox="1">
            <a:spLocks noGrp="1" noChangeArrowheads="1"/>
          </p:cNvSpPr>
          <p:nvPr/>
        </p:nvSpPr>
        <p:spPr bwMode="auto">
          <a:xfrm>
            <a:off x="0" y="6237288"/>
            <a:ext cx="4572000" cy="582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en-US" altLang="zh-CN" dirty="0">
              <a:solidFill>
                <a:schemeClr val="bg1"/>
              </a:solidFill>
            </a:endParaRPr>
          </a:p>
        </p:txBody>
      </p:sp>
      <p:sp>
        <p:nvSpPr>
          <p:cNvPr id="19460" name="页脚占位符 4"/>
          <p:cNvSpPr txBox="1">
            <a:spLocks noGrp="1" noChangeArrowheads="1"/>
          </p:cNvSpPr>
          <p:nvPr/>
        </p:nvSpPr>
        <p:spPr bwMode="auto">
          <a:xfrm>
            <a:off x="4572000" y="6237288"/>
            <a:ext cx="4572000" cy="59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en-US" altLang="zh-CN" dirty="0">
              <a:solidFill>
                <a:schemeClr val="bg1"/>
              </a:solidFill>
            </a:endParaRPr>
          </a:p>
        </p:txBody>
      </p:sp>
      <p:pic>
        <p:nvPicPr>
          <p:cNvPr id="19461" name="图片 -214748239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2450" y="2768600"/>
            <a:ext cx="2997200" cy="3201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63550" y="1052513"/>
            <a:ext cx="8680450" cy="792162"/>
          </a:xfrm>
        </p:spPr>
        <p:txBody>
          <a:bodyPr/>
          <a:lstStyle/>
          <a:p>
            <a:pPr eaLnBrk="1" hangingPunct="1"/>
            <a:r>
              <a:rPr lang="zh-CN" altLang="en-US" smtClean="0"/>
              <a:t>1.1.</a:t>
            </a:r>
            <a:r>
              <a:rPr lang="en-US" altLang="zh-CN" smtClean="0"/>
              <a:t>4</a:t>
            </a:r>
            <a:r>
              <a:rPr lang="zh-CN" altLang="en-US" smtClean="0"/>
              <a:t> 测试 JDK 能否正常运行</a:t>
            </a:r>
          </a:p>
        </p:txBody>
      </p:sp>
      <p:sp>
        <p:nvSpPr>
          <p:cNvPr id="20482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63550" y="1844675"/>
            <a:ext cx="8680450" cy="4392613"/>
          </a:xfrm>
        </p:spPr>
        <p:txBody>
          <a:bodyPr/>
          <a:lstStyle/>
          <a:p>
            <a:pPr marL="1588" indent="-1588" eaLnBrk="1" hangingPunct="1"/>
            <a:endParaRPr lang="zh-CN" altLang="en-US" sz="1600" smtClean="0"/>
          </a:p>
          <a:p>
            <a:pPr marL="1588" indent="-1588" eaLnBrk="1" hangingPunct="1"/>
            <a:r>
              <a:rPr lang="zh-CN" altLang="en-US" sz="1600" smtClean="0"/>
              <a:t>步骤1：右击计算机桌面左下角的【开始】图标。在弹出的快捷菜单中选择【运行】菜单命令，打开【运行】对话框。并在【打开】文本框中输入“cmd”命令。</a:t>
            </a:r>
          </a:p>
          <a:p>
            <a:pPr marL="1588" indent="-1588" eaLnBrk="1" hangingPunct="1"/>
            <a:endParaRPr lang="zh-CN" altLang="en-US" sz="1600" smtClean="0"/>
          </a:p>
        </p:txBody>
      </p:sp>
      <p:sp>
        <p:nvSpPr>
          <p:cNvPr id="20483" name="日期占位符 3"/>
          <p:cNvSpPr txBox="1">
            <a:spLocks noGrp="1" noChangeArrowheads="1"/>
          </p:cNvSpPr>
          <p:nvPr/>
        </p:nvSpPr>
        <p:spPr bwMode="auto">
          <a:xfrm>
            <a:off x="0" y="6237288"/>
            <a:ext cx="4572000" cy="582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en-US" altLang="zh-CN" dirty="0">
              <a:solidFill>
                <a:schemeClr val="bg1"/>
              </a:solidFill>
            </a:endParaRPr>
          </a:p>
        </p:txBody>
      </p:sp>
      <p:sp>
        <p:nvSpPr>
          <p:cNvPr id="20484" name="页脚占位符 4"/>
          <p:cNvSpPr txBox="1">
            <a:spLocks noGrp="1" noChangeArrowheads="1"/>
          </p:cNvSpPr>
          <p:nvPr/>
        </p:nvSpPr>
        <p:spPr bwMode="auto">
          <a:xfrm>
            <a:off x="4572000" y="6237288"/>
            <a:ext cx="4572000" cy="59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en-US" altLang="zh-CN" dirty="0">
              <a:solidFill>
                <a:schemeClr val="bg1"/>
              </a:solidFill>
            </a:endParaRPr>
          </a:p>
        </p:txBody>
      </p:sp>
      <p:pic>
        <p:nvPicPr>
          <p:cNvPr id="20485" name="图片 4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7175" y="3084513"/>
            <a:ext cx="3549650" cy="2043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63550" y="1052513"/>
            <a:ext cx="8680450" cy="792162"/>
          </a:xfrm>
        </p:spPr>
        <p:txBody>
          <a:bodyPr/>
          <a:lstStyle/>
          <a:p>
            <a:pPr eaLnBrk="1" hangingPunct="1"/>
            <a:r>
              <a:rPr lang="zh-CN" altLang="en-US" smtClean="0"/>
              <a:t>测试 JDK 能否正常运行</a:t>
            </a:r>
          </a:p>
        </p:txBody>
      </p:sp>
      <p:sp>
        <p:nvSpPr>
          <p:cNvPr id="21506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63550" y="1844675"/>
            <a:ext cx="8680450" cy="4392613"/>
          </a:xfrm>
        </p:spPr>
        <p:txBody>
          <a:bodyPr/>
          <a:lstStyle/>
          <a:p>
            <a:pPr marL="1588" indent="-1588" eaLnBrk="1" hangingPunct="1"/>
            <a:endParaRPr lang="zh-CN" altLang="en-US" sz="1600" smtClean="0"/>
          </a:p>
          <a:p>
            <a:pPr marL="1588" indent="-1588" eaLnBrk="1" hangingPunct="1"/>
            <a:r>
              <a:rPr lang="zh-CN" altLang="en-US" sz="1600" smtClean="0"/>
              <a:t>步骤2：单击【运行】对话框中的【确定】按钮，在【命令提示符】窗口的命令提示符中输入“java”命令，并按【Enter】回车键执行命令。系统如果输出JDK的类及模块信息，便说明当前JDK运行环境配置成功，具备了对Spring程序的运行功能。</a:t>
            </a:r>
          </a:p>
          <a:p>
            <a:pPr marL="1588" indent="-1588" eaLnBrk="1" hangingPunct="1"/>
            <a:endParaRPr lang="zh-CN" altLang="en-US" sz="1600" smtClean="0"/>
          </a:p>
        </p:txBody>
      </p:sp>
      <p:sp>
        <p:nvSpPr>
          <p:cNvPr id="21507" name="日期占位符 3"/>
          <p:cNvSpPr txBox="1">
            <a:spLocks noGrp="1" noChangeArrowheads="1"/>
          </p:cNvSpPr>
          <p:nvPr/>
        </p:nvSpPr>
        <p:spPr bwMode="auto">
          <a:xfrm>
            <a:off x="0" y="6237288"/>
            <a:ext cx="4572000" cy="582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en-US" altLang="zh-CN" dirty="0">
              <a:solidFill>
                <a:schemeClr val="bg1"/>
              </a:solidFill>
            </a:endParaRPr>
          </a:p>
        </p:txBody>
      </p:sp>
      <p:sp>
        <p:nvSpPr>
          <p:cNvPr id="21508" name="页脚占位符 4"/>
          <p:cNvSpPr txBox="1">
            <a:spLocks noGrp="1" noChangeArrowheads="1"/>
          </p:cNvSpPr>
          <p:nvPr/>
        </p:nvSpPr>
        <p:spPr bwMode="auto">
          <a:xfrm>
            <a:off x="4572000" y="6237288"/>
            <a:ext cx="4572000" cy="59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en-US" altLang="zh-CN" dirty="0">
              <a:solidFill>
                <a:schemeClr val="bg1"/>
              </a:solidFill>
            </a:endParaRPr>
          </a:p>
        </p:txBody>
      </p:sp>
      <p:pic>
        <p:nvPicPr>
          <p:cNvPr id="21509" name="图片 1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9513" y="3101975"/>
            <a:ext cx="4351337" cy="290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63550" y="1052513"/>
            <a:ext cx="8680450" cy="792162"/>
          </a:xfrm>
        </p:spPr>
        <p:txBody>
          <a:bodyPr/>
          <a:lstStyle/>
          <a:p>
            <a:pPr eaLnBrk="1" hangingPunct="1"/>
            <a:r>
              <a:rPr lang="zh-CN" altLang="en-US" smtClean="0"/>
              <a:t>测试 JDK 能否正常运行</a:t>
            </a:r>
          </a:p>
        </p:txBody>
      </p:sp>
      <p:sp>
        <p:nvSpPr>
          <p:cNvPr id="22530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63550" y="1844675"/>
            <a:ext cx="8680450" cy="4392613"/>
          </a:xfrm>
        </p:spPr>
        <p:txBody>
          <a:bodyPr/>
          <a:lstStyle/>
          <a:p>
            <a:pPr marL="1588" indent="-1588" eaLnBrk="1" hangingPunct="1"/>
            <a:endParaRPr lang="zh-CN" altLang="en-US" sz="1600" smtClean="0"/>
          </a:p>
          <a:p>
            <a:pPr marL="1588" indent="-1588" eaLnBrk="1" hangingPunct="1"/>
            <a:r>
              <a:rPr lang="zh-CN" altLang="en-US" sz="1600" smtClean="0"/>
              <a:t>步骤</a:t>
            </a:r>
            <a:r>
              <a:rPr lang="en-US" altLang="zh-CN" sz="1600" smtClean="0"/>
              <a:t>3</a:t>
            </a:r>
            <a:r>
              <a:rPr lang="zh-CN" altLang="en-US" sz="1600" smtClean="0"/>
              <a:t>：按照相同的方法在命令提示符中输入“javac”命令，并按【Enter】回车键执行命令。系统如果输出JDK的解释类及模块信息。如果没有报错，便说明当前JDK编译环境配置成功，具备了对Spring程序的编译功能。</a:t>
            </a:r>
          </a:p>
          <a:p>
            <a:pPr marL="1588" indent="-1588" eaLnBrk="1" hangingPunct="1"/>
            <a:endParaRPr lang="zh-CN" altLang="en-US" sz="1600" smtClean="0"/>
          </a:p>
        </p:txBody>
      </p:sp>
      <p:sp>
        <p:nvSpPr>
          <p:cNvPr id="22531" name="日期占位符 3"/>
          <p:cNvSpPr txBox="1">
            <a:spLocks noGrp="1" noChangeArrowheads="1"/>
          </p:cNvSpPr>
          <p:nvPr/>
        </p:nvSpPr>
        <p:spPr bwMode="auto">
          <a:xfrm>
            <a:off x="0" y="6237288"/>
            <a:ext cx="4572000" cy="582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en-US" altLang="zh-CN" dirty="0">
              <a:solidFill>
                <a:schemeClr val="bg1"/>
              </a:solidFill>
            </a:endParaRPr>
          </a:p>
        </p:txBody>
      </p:sp>
      <p:sp>
        <p:nvSpPr>
          <p:cNvPr id="22532" name="页脚占位符 4"/>
          <p:cNvSpPr txBox="1">
            <a:spLocks noGrp="1" noChangeArrowheads="1"/>
          </p:cNvSpPr>
          <p:nvPr/>
        </p:nvSpPr>
        <p:spPr bwMode="auto">
          <a:xfrm>
            <a:off x="4572000" y="6237288"/>
            <a:ext cx="4572000" cy="59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en-US" altLang="zh-CN" dirty="0">
              <a:solidFill>
                <a:schemeClr val="bg1"/>
              </a:solidFill>
            </a:endParaRPr>
          </a:p>
        </p:txBody>
      </p:sp>
      <p:pic>
        <p:nvPicPr>
          <p:cNvPr id="22533" name="对象 4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4113" y="3032125"/>
            <a:ext cx="4402137" cy="2992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63550" y="1052513"/>
            <a:ext cx="8680450" cy="792162"/>
          </a:xfrm>
        </p:spPr>
        <p:txBody>
          <a:bodyPr/>
          <a:lstStyle/>
          <a:p>
            <a:pPr eaLnBrk="1" hangingPunct="1"/>
            <a:r>
              <a:rPr lang="zh-CN" altLang="en-US" smtClean="0"/>
              <a:t>1.2.1 下载Eclipse</a:t>
            </a:r>
          </a:p>
        </p:txBody>
      </p:sp>
      <p:sp>
        <p:nvSpPr>
          <p:cNvPr id="23554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63550" y="1844675"/>
            <a:ext cx="8680450" cy="4392613"/>
          </a:xfrm>
        </p:spPr>
        <p:txBody>
          <a:bodyPr/>
          <a:lstStyle/>
          <a:p>
            <a:r>
              <a:rPr lang="zh-CN" altLang="zh-CN" sz="1800" smtClean="0"/>
              <a:t>使用Eclipse前，首先需要下载安装Eclipse集成开发工具，具体的操作步骤如下：</a:t>
            </a:r>
            <a:endParaRPr lang="zh-CN" altLang="en-US" sz="1800" smtClean="0"/>
          </a:p>
          <a:p>
            <a:r>
              <a:rPr lang="zh-CN" altLang="en-US" sz="1800" smtClean="0"/>
              <a:t>步骤1：打开浏览器，并在地址栏输入“https://www.eclipse.org/downloads/”网址，访问Eclipse的官网。单击官网页面中的“Download Packages”超链接，进入Eclipse IDE下载页面。</a:t>
            </a:r>
          </a:p>
          <a:p>
            <a:endParaRPr lang="zh-CN" altLang="en-US" sz="1800" smtClean="0"/>
          </a:p>
        </p:txBody>
      </p:sp>
      <p:sp>
        <p:nvSpPr>
          <p:cNvPr id="23555" name="日期占位符 3"/>
          <p:cNvSpPr txBox="1">
            <a:spLocks noGrp="1" noChangeArrowheads="1"/>
          </p:cNvSpPr>
          <p:nvPr/>
        </p:nvSpPr>
        <p:spPr bwMode="auto">
          <a:xfrm>
            <a:off x="0" y="6237288"/>
            <a:ext cx="4572000" cy="582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en-US" altLang="zh-CN" dirty="0">
              <a:solidFill>
                <a:schemeClr val="bg1"/>
              </a:solidFill>
            </a:endParaRPr>
          </a:p>
        </p:txBody>
      </p:sp>
      <p:sp>
        <p:nvSpPr>
          <p:cNvPr id="23556" name="页脚占位符 4"/>
          <p:cNvSpPr txBox="1">
            <a:spLocks noGrp="1" noChangeArrowheads="1"/>
          </p:cNvSpPr>
          <p:nvPr/>
        </p:nvSpPr>
        <p:spPr bwMode="auto">
          <a:xfrm>
            <a:off x="4572000" y="6237288"/>
            <a:ext cx="4572000" cy="59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en-US" altLang="zh-CN" dirty="0">
              <a:solidFill>
                <a:schemeClr val="bg1"/>
              </a:solidFill>
            </a:endParaRPr>
          </a:p>
        </p:txBody>
      </p:sp>
      <p:pic>
        <p:nvPicPr>
          <p:cNvPr id="23557" name="对象 5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8263" y="3121025"/>
            <a:ext cx="4168775" cy="2805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63550" y="1052513"/>
            <a:ext cx="8680450" cy="762000"/>
          </a:xfrm>
        </p:spPr>
        <p:txBody>
          <a:bodyPr/>
          <a:lstStyle/>
          <a:p>
            <a:pPr eaLnBrk="1" hangingPunct="1"/>
            <a:r>
              <a:rPr lang="zh-CN" altLang="en-US" smtClean="0"/>
              <a:t>本课时学习重点</a:t>
            </a:r>
          </a:p>
        </p:txBody>
      </p:sp>
      <p:sp>
        <p:nvSpPr>
          <p:cNvPr id="5123" name="Rectangle 3"/>
          <p:cNvSpPr>
            <a:spLocks noGrp="1"/>
          </p:cNvSpPr>
          <p:nvPr>
            <p:ph type="body" idx="4294967295"/>
          </p:nvPr>
        </p:nvSpPr>
        <p:spPr>
          <a:xfrm>
            <a:off x="463550" y="1814513"/>
            <a:ext cx="8680450" cy="4391025"/>
          </a:xfrm>
        </p:spPr>
        <p:txBody>
          <a:bodyPr/>
          <a:lstStyle/>
          <a:p>
            <a:pPr marL="1905" indent="-344805" eaLnBrk="1" hangingPunct="1">
              <a:buFont typeface="Wingdings" pitchFamily="2" charset="2"/>
              <a:buNone/>
            </a:pPr>
            <a:r>
              <a:rPr lang="zh-CN" altLang="en-US" noProof="1"/>
              <a:t>本章重点知识</a:t>
            </a:r>
          </a:p>
          <a:p>
            <a:pPr marL="1905" indent="-1905" eaLnBrk="1" hangingPunct="1"/>
            <a:endParaRPr lang="zh-CN" altLang="en-US" noProof="1"/>
          </a:p>
          <a:p>
            <a:pPr marL="1905" indent="-1905" eaLnBrk="1" hangingPunct="1"/>
            <a:r>
              <a:rPr lang="en-US" altLang="zh-CN" noProof="1"/>
              <a:t></a:t>
            </a:r>
            <a:r>
              <a:rPr lang="zh-CN" altLang="en-US" noProof="1"/>
              <a:t>搭建JDK环境</a:t>
            </a:r>
          </a:p>
          <a:p>
            <a:pPr marL="1905" indent="-1905" eaLnBrk="1" hangingPunct="1"/>
            <a:endParaRPr lang="zh-CN" altLang="en-US" noProof="1"/>
          </a:p>
          <a:p>
            <a:pPr marL="1905" indent="-1905" eaLnBrk="1" hangingPunct="1"/>
            <a:r>
              <a:rPr lang="en-US" altLang="zh-CN" noProof="1"/>
              <a:t></a:t>
            </a:r>
            <a:r>
              <a:rPr lang="zh-CN" altLang="en-US" noProof="1"/>
              <a:t>Eclipse下载以及安装</a:t>
            </a:r>
          </a:p>
          <a:p>
            <a:pPr marL="1905" indent="-1905" eaLnBrk="1" hangingPunct="1"/>
            <a:endParaRPr lang="zh-CN" altLang="en-US" noProof="1"/>
          </a:p>
          <a:p>
            <a:pPr marL="1905" indent="-1905" eaLnBrk="1" hangingPunct="1"/>
            <a:r>
              <a:rPr lang="en-US" altLang="zh-CN" noProof="1"/>
              <a:t></a:t>
            </a:r>
            <a:r>
              <a:rPr noProof="1"/>
              <a:t>Maven下载以及配置</a:t>
            </a:r>
          </a:p>
          <a:p>
            <a:pPr marL="1905" indent="-1905" eaLnBrk="1" hangingPunct="1"/>
            <a:endParaRPr lang="zh-CN" altLang="en-US" noProof="1"/>
          </a:p>
          <a:p>
            <a:pPr marL="1905" indent="-1905" eaLnBrk="1" hangingPunct="1"/>
            <a:r>
              <a:rPr lang="en-US" altLang="zh-CN" noProof="1"/>
              <a:t></a:t>
            </a:r>
            <a:r>
              <a:rPr noProof="1"/>
              <a:t>Tomcat下载以及配置</a:t>
            </a:r>
          </a:p>
          <a:p>
            <a:pPr marL="1905" indent="-1905" eaLnBrk="1" hangingPunct="1"/>
            <a:endParaRPr noProof="1"/>
          </a:p>
          <a:p>
            <a:pPr marL="1905" indent="-1905" eaLnBrk="1" hangingPunct="1"/>
            <a:r>
              <a:rPr lang="en-US" altLang="zh-CN" noProof="1">
                <a:sym typeface="+mn-ea"/>
              </a:rPr>
              <a:t></a:t>
            </a:r>
            <a:r>
              <a:rPr noProof="1">
                <a:sym typeface="+mn-ea"/>
              </a:rPr>
              <a:t>Mysql下载以及安装</a:t>
            </a:r>
          </a:p>
          <a:p>
            <a:pPr marL="1905" indent="-1905" eaLnBrk="1" hangingPunct="1"/>
            <a:endParaRPr noProof="1"/>
          </a:p>
        </p:txBody>
      </p:sp>
      <p:sp>
        <p:nvSpPr>
          <p:cNvPr id="6147" name="日期占位符 3"/>
          <p:cNvSpPr txBox="1">
            <a:spLocks noGrp="1" noChangeArrowheads="1"/>
          </p:cNvSpPr>
          <p:nvPr/>
        </p:nvSpPr>
        <p:spPr bwMode="auto">
          <a:xfrm>
            <a:off x="0" y="6237288"/>
            <a:ext cx="4572000" cy="582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en-US" altLang="zh-CN" dirty="0">
              <a:solidFill>
                <a:schemeClr val="bg1"/>
              </a:solidFill>
            </a:endParaRPr>
          </a:p>
        </p:txBody>
      </p:sp>
      <p:sp>
        <p:nvSpPr>
          <p:cNvPr id="6148" name="页脚占位符 4"/>
          <p:cNvSpPr txBox="1">
            <a:spLocks noGrp="1" noChangeArrowheads="1"/>
          </p:cNvSpPr>
          <p:nvPr/>
        </p:nvSpPr>
        <p:spPr bwMode="auto">
          <a:xfrm>
            <a:off x="4572000" y="6237288"/>
            <a:ext cx="4572000" cy="59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en-US" altLang="zh-CN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63550" y="1052513"/>
            <a:ext cx="8680450" cy="792162"/>
          </a:xfrm>
        </p:spPr>
        <p:txBody>
          <a:bodyPr/>
          <a:lstStyle/>
          <a:p>
            <a:pPr eaLnBrk="1" hangingPunct="1"/>
            <a:r>
              <a:rPr lang="zh-CN" altLang="en-US" smtClean="0">
                <a:sym typeface="宋体" pitchFamily="2" charset="-122"/>
              </a:rPr>
              <a:t>下载Eclipse</a:t>
            </a:r>
            <a:endParaRPr lang="zh-CN" altLang="en-US" smtClean="0"/>
          </a:p>
        </p:txBody>
      </p:sp>
      <p:sp>
        <p:nvSpPr>
          <p:cNvPr id="24578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63550" y="1844675"/>
            <a:ext cx="8680450" cy="4392613"/>
          </a:xfrm>
        </p:spPr>
        <p:txBody>
          <a:bodyPr/>
          <a:lstStyle/>
          <a:p>
            <a:pPr eaLnBrk="1" hangingPunct="1"/>
            <a:r>
              <a:rPr lang="zh-CN" altLang="zh-CN" sz="1800" smtClean="0"/>
              <a:t>步骤2：在打开的下载页面中，浏览选择“Eclipse IDE for Java Developers”后，根据自己的操作系统选择下载对应的系统版本，笔者是Windows 64位操作系统，单击“64bit”超链接，下载Windows 64 bit版本。</a:t>
            </a:r>
          </a:p>
          <a:p>
            <a:pPr eaLnBrk="1" hangingPunct="1"/>
            <a:endParaRPr lang="zh-CN" altLang="zh-CN" sz="1800" smtClean="0"/>
          </a:p>
          <a:p>
            <a:pPr eaLnBrk="1" hangingPunct="1"/>
            <a:endParaRPr lang="zh-CN" altLang="zh-CN" sz="1800" smtClean="0"/>
          </a:p>
          <a:p>
            <a:pPr eaLnBrk="1" hangingPunct="1"/>
            <a:endParaRPr lang="zh-CN" altLang="zh-CN" sz="1800" smtClean="0"/>
          </a:p>
          <a:p>
            <a:pPr eaLnBrk="1" hangingPunct="1"/>
            <a:endParaRPr lang="zh-CN" altLang="en-US" sz="1800" smtClean="0"/>
          </a:p>
          <a:p>
            <a:pPr eaLnBrk="1" hangingPunct="1"/>
            <a:endParaRPr lang="zh-CN" altLang="en-US" smtClean="0"/>
          </a:p>
        </p:txBody>
      </p:sp>
      <p:sp>
        <p:nvSpPr>
          <p:cNvPr id="24579" name="日期占位符 3"/>
          <p:cNvSpPr txBox="1">
            <a:spLocks noGrp="1" noChangeArrowheads="1"/>
          </p:cNvSpPr>
          <p:nvPr/>
        </p:nvSpPr>
        <p:spPr bwMode="auto">
          <a:xfrm>
            <a:off x="0" y="6237288"/>
            <a:ext cx="4572000" cy="582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en-US" altLang="zh-CN" dirty="0">
              <a:solidFill>
                <a:schemeClr val="bg1"/>
              </a:solidFill>
            </a:endParaRPr>
          </a:p>
        </p:txBody>
      </p:sp>
      <p:sp>
        <p:nvSpPr>
          <p:cNvPr id="24580" name="页脚占位符 4"/>
          <p:cNvSpPr txBox="1">
            <a:spLocks noGrp="1" noChangeArrowheads="1"/>
          </p:cNvSpPr>
          <p:nvPr/>
        </p:nvSpPr>
        <p:spPr bwMode="auto">
          <a:xfrm>
            <a:off x="4572000" y="6237288"/>
            <a:ext cx="4572000" cy="59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en-US" altLang="zh-CN" dirty="0">
              <a:solidFill>
                <a:schemeClr val="bg1"/>
              </a:solidFill>
            </a:endParaRPr>
          </a:p>
        </p:txBody>
      </p:sp>
      <p:pic>
        <p:nvPicPr>
          <p:cNvPr id="24581" name="对象 13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5100" y="2862263"/>
            <a:ext cx="3949700" cy="302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63550" y="1052513"/>
            <a:ext cx="8680450" cy="792162"/>
          </a:xfrm>
        </p:spPr>
        <p:txBody>
          <a:bodyPr/>
          <a:lstStyle/>
          <a:p>
            <a:pPr eaLnBrk="1" hangingPunct="1"/>
            <a:r>
              <a:rPr lang="zh-CN" altLang="en-US" smtClean="0">
                <a:sym typeface="宋体" pitchFamily="2" charset="-122"/>
              </a:rPr>
              <a:t>下载 Eclipse</a:t>
            </a:r>
            <a:endParaRPr lang="zh-CN" altLang="en-US" smtClean="0"/>
          </a:p>
        </p:txBody>
      </p:sp>
      <p:sp>
        <p:nvSpPr>
          <p:cNvPr id="25602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63550" y="1844675"/>
            <a:ext cx="8680450" cy="4392613"/>
          </a:xfrm>
        </p:spPr>
        <p:txBody>
          <a:bodyPr/>
          <a:lstStyle/>
          <a:p>
            <a:pPr eaLnBrk="1" hangingPunct="1"/>
            <a:r>
              <a:rPr lang="zh-CN" altLang="zh-CN" sz="1800" smtClean="0"/>
              <a:t>步骤</a:t>
            </a:r>
            <a:r>
              <a:rPr lang="en-US" altLang="zh-CN" sz="1800" smtClean="0"/>
              <a:t>3</a:t>
            </a:r>
            <a:r>
              <a:rPr lang="zh-CN" altLang="zh-CN" sz="1800" smtClean="0"/>
              <a:t>：在打开的下载页面中，单击【Download】下载按钮，Eclipse服务器会根据客户所在的地理位置，就近分配下载镜像站点，提升下载速度。</a:t>
            </a:r>
          </a:p>
          <a:p>
            <a:pPr eaLnBrk="1" hangingPunct="1"/>
            <a:endParaRPr lang="zh-CN" altLang="zh-CN" sz="1800" smtClean="0"/>
          </a:p>
          <a:p>
            <a:pPr eaLnBrk="1" hangingPunct="1"/>
            <a:endParaRPr lang="zh-CN" altLang="zh-CN" sz="1800" smtClean="0"/>
          </a:p>
          <a:p>
            <a:pPr eaLnBrk="1" hangingPunct="1"/>
            <a:endParaRPr lang="zh-CN" altLang="zh-CN" sz="1800" smtClean="0"/>
          </a:p>
          <a:p>
            <a:pPr eaLnBrk="1" hangingPunct="1"/>
            <a:endParaRPr lang="zh-CN" altLang="en-US" sz="1800" smtClean="0"/>
          </a:p>
          <a:p>
            <a:pPr eaLnBrk="1" hangingPunct="1"/>
            <a:endParaRPr lang="zh-CN" altLang="en-US" smtClean="0"/>
          </a:p>
        </p:txBody>
      </p:sp>
      <p:sp>
        <p:nvSpPr>
          <p:cNvPr id="25603" name="日期占位符 3"/>
          <p:cNvSpPr txBox="1">
            <a:spLocks noGrp="1" noChangeArrowheads="1"/>
          </p:cNvSpPr>
          <p:nvPr/>
        </p:nvSpPr>
        <p:spPr bwMode="auto">
          <a:xfrm>
            <a:off x="0" y="6237288"/>
            <a:ext cx="4572000" cy="582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en-US" altLang="zh-CN" dirty="0">
              <a:solidFill>
                <a:schemeClr val="bg1"/>
              </a:solidFill>
            </a:endParaRPr>
          </a:p>
        </p:txBody>
      </p:sp>
      <p:sp>
        <p:nvSpPr>
          <p:cNvPr id="25604" name="页脚占位符 4"/>
          <p:cNvSpPr txBox="1">
            <a:spLocks noGrp="1" noChangeArrowheads="1"/>
          </p:cNvSpPr>
          <p:nvPr/>
        </p:nvSpPr>
        <p:spPr bwMode="auto">
          <a:xfrm>
            <a:off x="4572000" y="6237288"/>
            <a:ext cx="4572000" cy="59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en-US" altLang="zh-CN" dirty="0">
              <a:solidFill>
                <a:schemeClr val="bg1"/>
              </a:solidFill>
            </a:endParaRPr>
          </a:p>
        </p:txBody>
      </p:sp>
      <p:pic>
        <p:nvPicPr>
          <p:cNvPr id="25605" name="对象 5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0913" y="2743200"/>
            <a:ext cx="4808537" cy="295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6" name="对象 5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7913" y="2870200"/>
            <a:ext cx="4808537" cy="295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63550" y="1052513"/>
            <a:ext cx="8680450" cy="792162"/>
          </a:xfrm>
        </p:spPr>
        <p:txBody>
          <a:bodyPr/>
          <a:lstStyle/>
          <a:p>
            <a:pPr eaLnBrk="1" hangingPunct="1"/>
            <a:r>
              <a:rPr lang="zh-CN" altLang="en-US" smtClean="0">
                <a:sym typeface="宋体" pitchFamily="2" charset="-122"/>
              </a:rPr>
              <a:t>下载 Eclipse</a:t>
            </a:r>
            <a:endParaRPr lang="zh-CN" altLang="en-US" smtClean="0"/>
          </a:p>
        </p:txBody>
      </p:sp>
      <p:sp>
        <p:nvSpPr>
          <p:cNvPr id="26626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63550" y="1844675"/>
            <a:ext cx="8680450" cy="4392613"/>
          </a:xfrm>
        </p:spPr>
        <p:txBody>
          <a:bodyPr/>
          <a:lstStyle/>
          <a:p>
            <a:pPr eaLnBrk="1" hangingPunct="1"/>
            <a:r>
              <a:rPr lang="zh-CN" altLang="zh-CN" sz="1800" smtClean="0"/>
              <a:t>步骤</a:t>
            </a:r>
            <a:r>
              <a:rPr lang="en-US" altLang="zh-CN" sz="1800" smtClean="0"/>
              <a:t>4</a:t>
            </a:r>
            <a:r>
              <a:rPr lang="zh-CN" altLang="zh-CN" sz="1800" smtClean="0"/>
              <a:t>：Eclipse下载完成后是一个压缩文件，Eclipse是一个免安装的集成开发工具。Eclipse文件解压缩之后，在文件夹内找到并双击eclipse.exe可执行文件，便可直接运行，无需安装。</a:t>
            </a:r>
          </a:p>
          <a:p>
            <a:pPr eaLnBrk="1" hangingPunct="1"/>
            <a:endParaRPr lang="zh-CN" altLang="zh-CN" sz="1800" smtClean="0"/>
          </a:p>
          <a:p>
            <a:pPr eaLnBrk="1" hangingPunct="1"/>
            <a:endParaRPr lang="zh-CN" altLang="zh-CN" sz="1800" smtClean="0"/>
          </a:p>
          <a:p>
            <a:pPr eaLnBrk="1" hangingPunct="1"/>
            <a:endParaRPr lang="zh-CN" altLang="zh-CN" sz="1800" smtClean="0"/>
          </a:p>
          <a:p>
            <a:pPr eaLnBrk="1" hangingPunct="1"/>
            <a:endParaRPr lang="zh-CN" altLang="en-US" sz="1800" smtClean="0"/>
          </a:p>
          <a:p>
            <a:pPr eaLnBrk="1" hangingPunct="1"/>
            <a:endParaRPr lang="zh-CN" altLang="en-US" smtClean="0"/>
          </a:p>
        </p:txBody>
      </p:sp>
      <p:sp>
        <p:nvSpPr>
          <p:cNvPr id="26627" name="日期占位符 3"/>
          <p:cNvSpPr txBox="1">
            <a:spLocks noGrp="1" noChangeArrowheads="1"/>
          </p:cNvSpPr>
          <p:nvPr/>
        </p:nvSpPr>
        <p:spPr bwMode="auto">
          <a:xfrm>
            <a:off x="0" y="6237288"/>
            <a:ext cx="4572000" cy="582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en-US" altLang="zh-CN" dirty="0">
              <a:solidFill>
                <a:schemeClr val="bg1"/>
              </a:solidFill>
            </a:endParaRPr>
          </a:p>
        </p:txBody>
      </p:sp>
      <p:sp>
        <p:nvSpPr>
          <p:cNvPr id="26628" name="页脚占位符 4"/>
          <p:cNvSpPr txBox="1">
            <a:spLocks noGrp="1" noChangeArrowheads="1"/>
          </p:cNvSpPr>
          <p:nvPr/>
        </p:nvSpPr>
        <p:spPr bwMode="auto">
          <a:xfrm>
            <a:off x="4572000" y="6237288"/>
            <a:ext cx="4572000" cy="59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en-US" altLang="zh-CN" dirty="0">
              <a:solidFill>
                <a:schemeClr val="bg1"/>
              </a:solidFill>
            </a:endParaRPr>
          </a:p>
        </p:txBody>
      </p:sp>
      <p:pic>
        <p:nvPicPr>
          <p:cNvPr id="26629" name="图片 -214748239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2013" y="2922588"/>
            <a:ext cx="2446337" cy="2617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63550" y="1052513"/>
            <a:ext cx="8680450" cy="792162"/>
          </a:xfrm>
        </p:spPr>
        <p:txBody>
          <a:bodyPr/>
          <a:lstStyle/>
          <a:p>
            <a:pPr eaLnBrk="1" hangingPunct="1"/>
            <a:r>
              <a:rPr lang="en-US" altLang="zh-CN" smtClean="0">
                <a:sym typeface="宋体" pitchFamily="2" charset="-122"/>
              </a:rPr>
              <a:t>1.2.2 </a:t>
            </a:r>
            <a:r>
              <a:rPr lang="zh-CN" altLang="en-US" smtClean="0">
                <a:sym typeface="宋体" pitchFamily="2" charset="-122"/>
              </a:rPr>
              <a:t>配置</a:t>
            </a:r>
            <a:r>
              <a:rPr lang="en-US" altLang="zh-CN" smtClean="0">
                <a:sym typeface="宋体" pitchFamily="2" charset="-122"/>
              </a:rPr>
              <a:t>Eclipse</a:t>
            </a:r>
            <a:endParaRPr lang="zh-CN" altLang="en-US" smtClean="0"/>
          </a:p>
        </p:txBody>
      </p:sp>
      <p:sp>
        <p:nvSpPr>
          <p:cNvPr id="27650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63550" y="1844675"/>
            <a:ext cx="8680450" cy="4392613"/>
          </a:xfrm>
        </p:spPr>
        <p:txBody>
          <a:bodyPr/>
          <a:lstStyle/>
          <a:p>
            <a:pPr eaLnBrk="1" hangingPunct="1"/>
            <a:r>
              <a:rPr lang="zh-CN" altLang="zh-CN" sz="1800" smtClean="0"/>
              <a:t>步骤</a:t>
            </a:r>
            <a:r>
              <a:rPr lang="en-US" altLang="zh-CN" sz="1800" smtClean="0"/>
              <a:t>1</a:t>
            </a:r>
            <a:r>
              <a:rPr lang="zh-CN" altLang="zh-CN" sz="1800" smtClean="0"/>
              <a:t>：第一次启动eclipse.exe，将弹出Eclipse IDE Launcher对话框，设置保存Eclipse所创建的项目和相关设置的工作空间。本书的工作空间统一设置为E：\workspace文件夹，如下图所示。</a:t>
            </a:r>
          </a:p>
          <a:p>
            <a:pPr eaLnBrk="1" hangingPunct="1"/>
            <a:r>
              <a:rPr lang="zh-CN" altLang="zh-CN" sz="1800" smtClean="0"/>
              <a:t>注意：每次启动Eclipse时系统会提示设置工作空间对话框，通过选中Use this as the default and not ask again复选框设置默认工作空间，这样就可避免启动Eclipse时再询问设置工作空间了。</a:t>
            </a:r>
          </a:p>
          <a:p>
            <a:pPr eaLnBrk="1" hangingPunct="1"/>
            <a:endParaRPr lang="zh-CN" altLang="zh-CN" sz="1800" smtClean="0"/>
          </a:p>
          <a:p>
            <a:pPr eaLnBrk="1" hangingPunct="1"/>
            <a:endParaRPr lang="zh-CN" altLang="zh-CN" sz="1800" smtClean="0"/>
          </a:p>
          <a:p>
            <a:pPr eaLnBrk="1" hangingPunct="1"/>
            <a:endParaRPr lang="zh-CN" altLang="zh-CN" sz="1800" smtClean="0"/>
          </a:p>
          <a:p>
            <a:pPr eaLnBrk="1" hangingPunct="1"/>
            <a:endParaRPr lang="zh-CN" altLang="en-US" sz="1800" smtClean="0"/>
          </a:p>
          <a:p>
            <a:pPr eaLnBrk="1" hangingPunct="1"/>
            <a:endParaRPr lang="zh-CN" altLang="en-US" smtClean="0"/>
          </a:p>
        </p:txBody>
      </p:sp>
      <p:sp>
        <p:nvSpPr>
          <p:cNvPr id="27651" name="日期占位符 3"/>
          <p:cNvSpPr txBox="1">
            <a:spLocks noGrp="1" noChangeArrowheads="1"/>
          </p:cNvSpPr>
          <p:nvPr/>
        </p:nvSpPr>
        <p:spPr bwMode="auto">
          <a:xfrm>
            <a:off x="0" y="6237288"/>
            <a:ext cx="4572000" cy="582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en-US" altLang="zh-CN" dirty="0">
              <a:solidFill>
                <a:schemeClr val="bg1"/>
              </a:solidFill>
            </a:endParaRPr>
          </a:p>
        </p:txBody>
      </p:sp>
      <p:sp>
        <p:nvSpPr>
          <p:cNvPr id="27652" name="页脚占位符 4"/>
          <p:cNvSpPr txBox="1">
            <a:spLocks noGrp="1" noChangeArrowheads="1"/>
          </p:cNvSpPr>
          <p:nvPr/>
        </p:nvSpPr>
        <p:spPr bwMode="auto">
          <a:xfrm>
            <a:off x="4572000" y="6237288"/>
            <a:ext cx="4572000" cy="59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en-US" altLang="zh-CN" dirty="0">
              <a:solidFill>
                <a:schemeClr val="bg1"/>
              </a:solidFill>
            </a:endParaRPr>
          </a:p>
        </p:txBody>
      </p:sp>
      <p:pic>
        <p:nvPicPr>
          <p:cNvPr id="27653" name="图片 -214748239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3550" y="3743325"/>
            <a:ext cx="4076700" cy="2055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63550" y="1052513"/>
            <a:ext cx="8680450" cy="792162"/>
          </a:xfrm>
        </p:spPr>
        <p:txBody>
          <a:bodyPr/>
          <a:lstStyle/>
          <a:p>
            <a:pPr eaLnBrk="1" hangingPunct="1"/>
            <a:r>
              <a:rPr lang="zh-CN" altLang="en-US" smtClean="0">
                <a:sym typeface="宋体" pitchFamily="2" charset="-122"/>
              </a:rPr>
              <a:t>配置</a:t>
            </a:r>
            <a:r>
              <a:rPr lang="en-US" altLang="zh-CN" smtClean="0">
                <a:sym typeface="宋体" pitchFamily="2" charset="-122"/>
              </a:rPr>
              <a:t>Eclipse</a:t>
            </a:r>
            <a:endParaRPr lang="zh-CN" altLang="en-US" smtClean="0"/>
          </a:p>
        </p:txBody>
      </p:sp>
      <p:sp>
        <p:nvSpPr>
          <p:cNvPr id="28674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63550" y="1844675"/>
            <a:ext cx="8680450" cy="4392613"/>
          </a:xfrm>
        </p:spPr>
        <p:txBody>
          <a:bodyPr/>
          <a:lstStyle/>
          <a:p>
            <a:pPr eaLnBrk="1" hangingPunct="1"/>
            <a:r>
              <a:rPr lang="zh-CN" altLang="zh-CN" sz="1800" smtClean="0"/>
              <a:t>步骤</a:t>
            </a:r>
            <a:r>
              <a:rPr lang="en-US" altLang="zh-CN" sz="1800" smtClean="0"/>
              <a:t>2</a:t>
            </a:r>
            <a:r>
              <a:rPr lang="zh-CN" altLang="zh-CN" sz="1800" smtClean="0"/>
              <a:t>：单击【Launch】按钮启动Eclipse，Eclipse第一次运行会启动欢迎界面。如下图所示。</a:t>
            </a:r>
          </a:p>
          <a:p>
            <a:pPr eaLnBrk="1" hangingPunct="1"/>
            <a:endParaRPr lang="zh-CN" altLang="zh-CN" sz="1800" smtClean="0"/>
          </a:p>
          <a:p>
            <a:pPr eaLnBrk="1" hangingPunct="1"/>
            <a:endParaRPr lang="zh-CN" altLang="zh-CN" sz="1800" smtClean="0"/>
          </a:p>
          <a:p>
            <a:pPr eaLnBrk="1" hangingPunct="1"/>
            <a:endParaRPr lang="zh-CN" altLang="zh-CN" sz="1800" smtClean="0"/>
          </a:p>
          <a:p>
            <a:pPr eaLnBrk="1" hangingPunct="1"/>
            <a:endParaRPr lang="zh-CN" altLang="en-US" sz="1800" smtClean="0"/>
          </a:p>
          <a:p>
            <a:pPr eaLnBrk="1" hangingPunct="1"/>
            <a:endParaRPr lang="zh-CN" altLang="en-US" smtClean="0"/>
          </a:p>
        </p:txBody>
      </p:sp>
      <p:sp>
        <p:nvSpPr>
          <p:cNvPr id="28675" name="日期占位符 3"/>
          <p:cNvSpPr txBox="1">
            <a:spLocks noGrp="1" noChangeArrowheads="1"/>
          </p:cNvSpPr>
          <p:nvPr/>
        </p:nvSpPr>
        <p:spPr bwMode="auto">
          <a:xfrm>
            <a:off x="0" y="6237288"/>
            <a:ext cx="4572000" cy="582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en-US" altLang="zh-CN" dirty="0">
              <a:solidFill>
                <a:schemeClr val="bg1"/>
              </a:solidFill>
            </a:endParaRPr>
          </a:p>
        </p:txBody>
      </p:sp>
      <p:sp>
        <p:nvSpPr>
          <p:cNvPr id="28676" name="页脚占位符 4"/>
          <p:cNvSpPr txBox="1">
            <a:spLocks noGrp="1" noChangeArrowheads="1"/>
          </p:cNvSpPr>
          <p:nvPr/>
        </p:nvSpPr>
        <p:spPr bwMode="auto">
          <a:xfrm>
            <a:off x="4572000" y="6237288"/>
            <a:ext cx="4572000" cy="59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en-US" altLang="zh-CN" dirty="0">
              <a:solidFill>
                <a:schemeClr val="bg1"/>
              </a:solidFill>
            </a:endParaRPr>
          </a:p>
        </p:txBody>
      </p:sp>
      <p:pic>
        <p:nvPicPr>
          <p:cNvPr id="28677" name="对象 5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6600" y="2403475"/>
            <a:ext cx="5235575" cy="3475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标题 1"/>
          <p:cNvSpPr>
            <a:spLocks noGrp="1" noChangeArrowheads="1"/>
          </p:cNvSpPr>
          <p:nvPr>
            <p:ph type="title" idx="4294967295"/>
          </p:nvPr>
        </p:nvSpPr>
        <p:spPr>
          <a:xfrm>
            <a:off x="463550" y="1052513"/>
            <a:ext cx="8680450" cy="792162"/>
          </a:xfrm>
        </p:spPr>
        <p:txBody>
          <a:bodyPr/>
          <a:lstStyle/>
          <a:p>
            <a:r>
              <a:rPr lang="en-US" altLang="zh-CN" smtClean="0"/>
              <a:t>1.3.1 </a:t>
            </a:r>
            <a:r>
              <a:rPr lang="zh-CN" altLang="zh-CN" smtClean="0"/>
              <a:t>下载 Maven</a:t>
            </a:r>
          </a:p>
        </p:txBody>
      </p:sp>
      <p:sp>
        <p:nvSpPr>
          <p:cNvPr id="29698" name="内容占位符 2"/>
          <p:cNvSpPr>
            <a:spLocks noGrp="1" noChangeArrowheads="1"/>
          </p:cNvSpPr>
          <p:nvPr>
            <p:ph idx="4294967295"/>
          </p:nvPr>
        </p:nvSpPr>
        <p:spPr>
          <a:xfrm>
            <a:off x="463550" y="1844675"/>
            <a:ext cx="8680450" cy="4392613"/>
          </a:xfrm>
        </p:spPr>
        <p:txBody>
          <a:bodyPr/>
          <a:lstStyle/>
          <a:p>
            <a:pPr marL="1588" indent="-1588"/>
            <a:r>
              <a:rPr lang="zh-CN" altLang="en-US" sz="1800" b="1" smtClean="0">
                <a:latin typeface="宋体" pitchFamily="2" charset="-122"/>
              </a:rPr>
              <a:t>开发Spring项目前，首先需要下载和配置Maven，具体的操作步骤如下。</a:t>
            </a:r>
          </a:p>
          <a:p>
            <a:pPr marL="1588" indent="-1588"/>
            <a:r>
              <a:rPr lang="zh-CN" altLang="en-US" sz="1800" b="1" smtClean="0">
                <a:latin typeface="宋体" pitchFamily="2" charset="-122"/>
              </a:rPr>
              <a:t>步骤1：打开浏览器，并在地址栏输入“http://maven.apache.org”网址，访问Apache的官网。单击官网页面中的【Download】超链接，进入Maven下载页面，选择Binary zip archive。</a:t>
            </a:r>
          </a:p>
          <a:p>
            <a:pPr marL="1588" indent="-1588"/>
            <a:endParaRPr lang="zh-CN" altLang="en-US" sz="1800" b="1" smtClean="0">
              <a:latin typeface="宋体" pitchFamily="2" charset="-122"/>
            </a:endParaRPr>
          </a:p>
          <a:p>
            <a:pPr marL="1588" indent="-1588"/>
            <a:endParaRPr lang="zh-CN" altLang="en-US" smtClean="0"/>
          </a:p>
        </p:txBody>
      </p:sp>
      <p:sp>
        <p:nvSpPr>
          <p:cNvPr id="29699" name="日期占位符 3"/>
          <p:cNvSpPr txBox="1">
            <a:spLocks noGrp="1" noChangeArrowheads="1"/>
          </p:cNvSpPr>
          <p:nvPr/>
        </p:nvSpPr>
        <p:spPr bwMode="auto">
          <a:xfrm>
            <a:off x="250825" y="6343650"/>
            <a:ext cx="4033838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en-US" altLang="zh-CN" dirty="0">
              <a:solidFill>
                <a:schemeClr val="bg1"/>
              </a:solidFill>
            </a:endParaRPr>
          </a:p>
        </p:txBody>
      </p:sp>
      <p:sp>
        <p:nvSpPr>
          <p:cNvPr id="29700" name="页脚占位符 4"/>
          <p:cNvSpPr txBox="1">
            <a:spLocks noGrp="1" noChangeArrowheads="1"/>
          </p:cNvSpPr>
          <p:nvPr/>
        </p:nvSpPr>
        <p:spPr bwMode="auto">
          <a:xfrm>
            <a:off x="4297363" y="6356350"/>
            <a:ext cx="467995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en-US" altLang="zh-CN" dirty="0">
              <a:solidFill>
                <a:schemeClr val="bg1"/>
              </a:solidFill>
            </a:endParaRPr>
          </a:p>
        </p:txBody>
      </p:sp>
      <p:pic>
        <p:nvPicPr>
          <p:cNvPr id="29701" name="图片 79" descr="f1c1377de64cb32c0100bf0b254506c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90"/>
          <a:stretch>
            <a:fillRect/>
          </a:stretch>
        </p:blipFill>
        <p:spPr bwMode="auto">
          <a:xfrm>
            <a:off x="2101850" y="3492500"/>
            <a:ext cx="4940300" cy="2538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标题 1"/>
          <p:cNvSpPr>
            <a:spLocks noGrp="1" noChangeArrowheads="1"/>
          </p:cNvSpPr>
          <p:nvPr>
            <p:ph type="title" idx="4294967295"/>
          </p:nvPr>
        </p:nvSpPr>
        <p:spPr>
          <a:xfrm>
            <a:off x="463550" y="1052513"/>
            <a:ext cx="8680450" cy="792162"/>
          </a:xfrm>
        </p:spPr>
        <p:txBody>
          <a:bodyPr/>
          <a:lstStyle/>
          <a:p>
            <a:r>
              <a:rPr lang="zh-CN" altLang="zh-CN" smtClean="0"/>
              <a:t>下载 Maven</a:t>
            </a:r>
          </a:p>
        </p:txBody>
      </p:sp>
      <p:sp>
        <p:nvSpPr>
          <p:cNvPr id="30722" name="内容占位符 2"/>
          <p:cNvSpPr>
            <a:spLocks noGrp="1" noChangeArrowheads="1"/>
          </p:cNvSpPr>
          <p:nvPr>
            <p:ph idx="4294967295"/>
          </p:nvPr>
        </p:nvSpPr>
        <p:spPr>
          <a:xfrm>
            <a:off x="463550" y="1844675"/>
            <a:ext cx="8680450" cy="4392613"/>
          </a:xfrm>
        </p:spPr>
        <p:txBody>
          <a:bodyPr/>
          <a:lstStyle/>
          <a:p>
            <a:pPr marL="1588" indent="-1588"/>
            <a:r>
              <a:rPr lang="zh-CN" altLang="en-US" sz="1800" b="1" smtClean="0">
                <a:latin typeface="宋体" pitchFamily="2" charset="-122"/>
              </a:rPr>
              <a:t>步骤2：单击Binary zip archive后，选择下载Maven压缩包的保存路径，进行解压，解压后将在Eclipse中进行配置。</a:t>
            </a:r>
          </a:p>
          <a:p>
            <a:pPr marL="1588" indent="-1588"/>
            <a:endParaRPr lang="zh-CN" altLang="en-US" sz="1800" b="1" smtClean="0">
              <a:latin typeface="宋体" pitchFamily="2" charset="-122"/>
            </a:endParaRPr>
          </a:p>
          <a:p>
            <a:pPr marL="1588" indent="-1588"/>
            <a:endParaRPr lang="zh-CN" altLang="en-US" smtClean="0"/>
          </a:p>
        </p:txBody>
      </p:sp>
      <p:sp>
        <p:nvSpPr>
          <p:cNvPr id="30723" name="日期占位符 3"/>
          <p:cNvSpPr txBox="1">
            <a:spLocks noGrp="1" noChangeArrowheads="1"/>
          </p:cNvSpPr>
          <p:nvPr/>
        </p:nvSpPr>
        <p:spPr bwMode="auto">
          <a:xfrm>
            <a:off x="250825" y="6343650"/>
            <a:ext cx="4033838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en-US" altLang="zh-CN" dirty="0">
              <a:solidFill>
                <a:schemeClr val="bg1"/>
              </a:solidFill>
            </a:endParaRPr>
          </a:p>
        </p:txBody>
      </p:sp>
      <p:sp>
        <p:nvSpPr>
          <p:cNvPr id="30724" name="页脚占位符 4"/>
          <p:cNvSpPr txBox="1">
            <a:spLocks noGrp="1" noChangeArrowheads="1"/>
          </p:cNvSpPr>
          <p:nvPr/>
        </p:nvSpPr>
        <p:spPr bwMode="auto">
          <a:xfrm>
            <a:off x="4297363" y="6356350"/>
            <a:ext cx="467995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en-US" altLang="zh-CN" dirty="0">
              <a:solidFill>
                <a:schemeClr val="bg1"/>
              </a:solidFill>
            </a:endParaRPr>
          </a:p>
        </p:txBody>
      </p:sp>
      <p:pic>
        <p:nvPicPr>
          <p:cNvPr id="30725" name="图片 8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41" t="17064" r="43474" b="64342"/>
          <a:stretch>
            <a:fillRect/>
          </a:stretch>
        </p:blipFill>
        <p:spPr bwMode="auto">
          <a:xfrm>
            <a:off x="2135188" y="3549650"/>
            <a:ext cx="4873625" cy="1671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标题 1"/>
          <p:cNvSpPr>
            <a:spLocks noGrp="1" noChangeArrowheads="1"/>
          </p:cNvSpPr>
          <p:nvPr>
            <p:ph type="title" idx="4294967295"/>
          </p:nvPr>
        </p:nvSpPr>
        <p:spPr>
          <a:xfrm>
            <a:off x="463550" y="1052513"/>
            <a:ext cx="8680450" cy="792162"/>
          </a:xfrm>
        </p:spPr>
        <p:txBody>
          <a:bodyPr/>
          <a:lstStyle/>
          <a:p>
            <a:r>
              <a:rPr lang="en-US" altLang="zh-CN" smtClean="0"/>
              <a:t>1.3.2 </a:t>
            </a:r>
            <a:r>
              <a:rPr lang="zh-CN" altLang="zh-CN" smtClean="0"/>
              <a:t>配置 Maven</a:t>
            </a:r>
          </a:p>
        </p:txBody>
      </p:sp>
      <p:sp>
        <p:nvSpPr>
          <p:cNvPr id="31746" name="内容占位符 2"/>
          <p:cNvSpPr>
            <a:spLocks noGrp="1" noChangeArrowheads="1"/>
          </p:cNvSpPr>
          <p:nvPr>
            <p:ph idx="4294967295"/>
          </p:nvPr>
        </p:nvSpPr>
        <p:spPr>
          <a:xfrm>
            <a:off x="463550" y="1844675"/>
            <a:ext cx="8680450" cy="4392613"/>
          </a:xfrm>
        </p:spPr>
        <p:txBody>
          <a:bodyPr/>
          <a:lstStyle/>
          <a:p>
            <a:pPr marL="1588" indent="-1588"/>
            <a:r>
              <a:rPr lang="zh-CN" altLang="en-US" sz="1800" b="1" smtClean="0">
                <a:latin typeface="宋体" pitchFamily="2" charset="-122"/>
              </a:rPr>
              <a:t>Maven下载完成后，下面开始配置Maven的环境变量，具体的操作步骤如下。</a:t>
            </a:r>
          </a:p>
          <a:p>
            <a:pPr marL="1588" indent="-1588"/>
            <a:r>
              <a:rPr lang="zh-CN" altLang="en-US" sz="1800" b="1" smtClean="0">
                <a:latin typeface="宋体" pitchFamily="2" charset="-122"/>
              </a:rPr>
              <a:t>步骤1：在电脑桌面中【计算机】图标单机鼠标右键，在弹出的快捷菜单中选择【属性】菜单命令，单击弹出【属性】对话框左侧的【高级系统设置】超链接项，打开【系统属性】对话框。</a:t>
            </a:r>
          </a:p>
          <a:p>
            <a:pPr marL="1588" indent="-1588"/>
            <a:endParaRPr lang="zh-CN" altLang="en-US" sz="1800" b="1" smtClean="0">
              <a:latin typeface="宋体" pitchFamily="2" charset="-122"/>
            </a:endParaRPr>
          </a:p>
          <a:p>
            <a:pPr marL="1588" indent="-1588"/>
            <a:endParaRPr lang="zh-CN" altLang="en-US" smtClean="0"/>
          </a:p>
        </p:txBody>
      </p:sp>
      <p:sp>
        <p:nvSpPr>
          <p:cNvPr id="31747" name="日期占位符 3"/>
          <p:cNvSpPr txBox="1">
            <a:spLocks noGrp="1" noChangeArrowheads="1"/>
          </p:cNvSpPr>
          <p:nvPr/>
        </p:nvSpPr>
        <p:spPr bwMode="auto">
          <a:xfrm>
            <a:off x="250825" y="6343650"/>
            <a:ext cx="4033838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en-US" altLang="zh-CN" dirty="0">
              <a:solidFill>
                <a:schemeClr val="bg1"/>
              </a:solidFill>
            </a:endParaRPr>
          </a:p>
        </p:txBody>
      </p:sp>
      <p:sp>
        <p:nvSpPr>
          <p:cNvPr id="31748" name="页脚占位符 4"/>
          <p:cNvSpPr txBox="1">
            <a:spLocks noGrp="1" noChangeArrowheads="1"/>
          </p:cNvSpPr>
          <p:nvPr/>
        </p:nvSpPr>
        <p:spPr bwMode="auto">
          <a:xfrm>
            <a:off x="4297363" y="6356350"/>
            <a:ext cx="467995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en-US" altLang="zh-CN" dirty="0">
              <a:solidFill>
                <a:schemeClr val="bg1"/>
              </a:solidFill>
            </a:endParaRPr>
          </a:p>
        </p:txBody>
      </p:sp>
      <p:pic>
        <p:nvPicPr>
          <p:cNvPr id="31749" name="对象 8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9463" y="3028950"/>
            <a:ext cx="2430462" cy="3027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标题 1"/>
          <p:cNvSpPr>
            <a:spLocks noGrp="1" noChangeArrowheads="1"/>
          </p:cNvSpPr>
          <p:nvPr>
            <p:ph type="title" idx="4294967295"/>
          </p:nvPr>
        </p:nvSpPr>
        <p:spPr>
          <a:xfrm>
            <a:off x="463550" y="1052513"/>
            <a:ext cx="8680450" cy="792162"/>
          </a:xfrm>
        </p:spPr>
        <p:txBody>
          <a:bodyPr/>
          <a:lstStyle/>
          <a:p>
            <a:r>
              <a:rPr lang="en-US" altLang="zh-CN" smtClean="0"/>
              <a:t> </a:t>
            </a:r>
            <a:r>
              <a:rPr lang="zh-CN" altLang="zh-CN" smtClean="0"/>
              <a:t>配置 Maven</a:t>
            </a:r>
          </a:p>
        </p:txBody>
      </p:sp>
      <p:sp>
        <p:nvSpPr>
          <p:cNvPr id="32770" name="内容占位符 2"/>
          <p:cNvSpPr>
            <a:spLocks noGrp="1" noChangeArrowheads="1"/>
          </p:cNvSpPr>
          <p:nvPr>
            <p:ph idx="4294967295"/>
          </p:nvPr>
        </p:nvSpPr>
        <p:spPr>
          <a:xfrm>
            <a:off x="0" y="1844675"/>
            <a:ext cx="8680450" cy="4392613"/>
          </a:xfrm>
        </p:spPr>
        <p:txBody>
          <a:bodyPr/>
          <a:lstStyle/>
          <a:p>
            <a:pPr marL="1588" indent="-1588"/>
            <a:r>
              <a:rPr lang="zh-CN" altLang="en-US" sz="1800" b="1" smtClean="0">
                <a:latin typeface="宋体" pitchFamily="2" charset="-122"/>
              </a:rPr>
              <a:t>步骤</a:t>
            </a:r>
            <a:r>
              <a:rPr lang="en-US" altLang="zh-CN" sz="1800" b="1" smtClean="0">
                <a:latin typeface="宋体" pitchFamily="2" charset="-122"/>
              </a:rPr>
              <a:t>2</a:t>
            </a:r>
            <a:r>
              <a:rPr lang="zh-CN" altLang="en-US" sz="1800" b="1" smtClean="0">
                <a:latin typeface="宋体" pitchFamily="2" charset="-122"/>
              </a:rPr>
              <a:t>：在系统变量中新建变量名【MAVEN_HOME】，变量值存放Maven的路径。</a:t>
            </a:r>
          </a:p>
          <a:p>
            <a:pPr marL="1588" indent="-1588"/>
            <a:endParaRPr lang="zh-CN" altLang="en-US" sz="1800" b="1" smtClean="0">
              <a:latin typeface="宋体" pitchFamily="2" charset="-122"/>
            </a:endParaRPr>
          </a:p>
          <a:p>
            <a:pPr marL="1588" indent="-1588"/>
            <a:endParaRPr lang="zh-CN" altLang="en-US" sz="1800" b="1" smtClean="0">
              <a:latin typeface="宋体" pitchFamily="2" charset="-122"/>
            </a:endParaRPr>
          </a:p>
          <a:p>
            <a:pPr marL="1588" indent="-1588"/>
            <a:endParaRPr lang="zh-CN" altLang="en-US" sz="1800" b="1" smtClean="0">
              <a:latin typeface="宋体" pitchFamily="2" charset="-122"/>
            </a:endParaRPr>
          </a:p>
          <a:p>
            <a:pPr marL="1588" indent="-1588"/>
            <a:endParaRPr lang="zh-CN" altLang="en-US" sz="1800" b="1" smtClean="0">
              <a:latin typeface="宋体" pitchFamily="2" charset="-122"/>
            </a:endParaRPr>
          </a:p>
          <a:p>
            <a:pPr marL="1588" indent="-1588"/>
            <a:r>
              <a:rPr lang="zh-CN" altLang="en-US" sz="1800" b="1" smtClean="0">
                <a:latin typeface="宋体" pitchFamily="2" charset="-122"/>
              </a:rPr>
              <a:t>步骤3：在系统变量中选择“Path”，在变量值后面添加“%MAVEN_HOME%\bin”，Maven环境配置完成后，单击确认按钮。</a:t>
            </a:r>
          </a:p>
          <a:p>
            <a:pPr marL="1588" indent="-1588"/>
            <a:endParaRPr lang="zh-CN" altLang="en-US" sz="1800" b="1" smtClean="0">
              <a:latin typeface="宋体" pitchFamily="2" charset="-122"/>
            </a:endParaRPr>
          </a:p>
          <a:p>
            <a:pPr marL="1588" indent="-1588"/>
            <a:endParaRPr lang="zh-CN" altLang="en-US" sz="1800" b="1" smtClean="0">
              <a:latin typeface="宋体" pitchFamily="2" charset="-122"/>
            </a:endParaRPr>
          </a:p>
          <a:p>
            <a:pPr marL="1588" indent="-1588"/>
            <a:endParaRPr lang="zh-CN" altLang="en-US" sz="1800" b="1" smtClean="0">
              <a:latin typeface="宋体" pitchFamily="2" charset="-122"/>
            </a:endParaRPr>
          </a:p>
          <a:p>
            <a:pPr marL="1588" indent="-1588"/>
            <a:endParaRPr lang="zh-CN" altLang="en-US" smtClean="0"/>
          </a:p>
        </p:txBody>
      </p:sp>
      <p:sp>
        <p:nvSpPr>
          <p:cNvPr id="32771" name="日期占位符 3"/>
          <p:cNvSpPr txBox="1">
            <a:spLocks noGrp="1" noChangeArrowheads="1"/>
          </p:cNvSpPr>
          <p:nvPr/>
        </p:nvSpPr>
        <p:spPr bwMode="auto">
          <a:xfrm>
            <a:off x="250825" y="6343650"/>
            <a:ext cx="4033838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en-US" altLang="zh-CN" dirty="0">
              <a:solidFill>
                <a:schemeClr val="bg1"/>
              </a:solidFill>
            </a:endParaRPr>
          </a:p>
        </p:txBody>
      </p:sp>
      <p:sp>
        <p:nvSpPr>
          <p:cNvPr id="32772" name="页脚占位符 4"/>
          <p:cNvSpPr txBox="1">
            <a:spLocks noGrp="1" noChangeArrowheads="1"/>
          </p:cNvSpPr>
          <p:nvPr/>
        </p:nvSpPr>
        <p:spPr bwMode="auto">
          <a:xfrm>
            <a:off x="4297363" y="6356350"/>
            <a:ext cx="467995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en-US" altLang="zh-CN" dirty="0">
              <a:solidFill>
                <a:schemeClr val="bg1"/>
              </a:solidFill>
            </a:endParaRPr>
          </a:p>
        </p:txBody>
      </p:sp>
      <p:pic>
        <p:nvPicPr>
          <p:cNvPr id="32773" name="图片 8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39" t="39485" r="33168" b="44182"/>
          <a:stretch>
            <a:fillRect/>
          </a:stretch>
        </p:blipFill>
        <p:spPr bwMode="auto">
          <a:xfrm>
            <a:off x="2643188" y="2266950"/>
            <a:ext cx="3856037" cy="1052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4" name="图片 -2147482390" descr="e1ed8baffb2bfde57472a07057e042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5225" y="4137025"/>
            <a:ext cx="1838325" cy="1933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标题 1"/>
          <p:cNvSpPr>
            <a:spLocks noGrp="1" noChangeArrowheads="1"/>
          </p:cNvSpPr>
          <p:nvPr>
            <p:ph type="title" idx="4294967295"/>
          </p:nvPr>
        </p:nvSpPr>
        <p:spPr>
          <a:xfrm>
            <a:off x="463550" y="1052513"/>
            <a:ext cx="8680450" cy="792162"/>
          </a:xfrm>
        </p:spPr>
        <p:txBody>
          <a:bodyPr/>
          <a:lstStyle/>
          <a:p>
            <a:r>
              <a:rPr lang="zh-CN" altLang="zh-CN" smtClean="0"/>
              <a:t>配置 Maven</a:t>
            </a:r>
          </a:p>
        </p:txBody>
      </p:sp>
      <p:sp>
        <p:nvSpPr>
          <p:cNvPr id="33794" name="内容占位符 2"/>
          <p:cNvSpPr>
            <a:spLocks noGrp="1" noChangeArrowheads="1"/>
          </p:cNvSpPr>
          <p:nvPr>
            <p:ph idx="4294967295"/>
          </p:nvPr>
        </p:nvSpPr>
        <p:spPr>
          <a:xfrm>
            <a:off x="0" y="1844675"/>
            <a:ext cx="8680450" cy="4392613"/>
          </a:xfrm>
        </p:spPr>
        <p:txBody>
          <a:bodyPr/>
          <a:lstStyle/>
          <a:p>
            <a:pPr marL="1588" indent="-1588"/>
            <a:r>
              <a:rPr lang="zh-CN" altLang="en-US" sz="1800" b="1" smtClean="0">
                <a:latin typeface="宋体" pitchFamily="2" charset="-122"/>
              </a:rPr>
              <a:t>步骤</a:t>
            </a:r>
            <a:r>
              <a:rPr lang="en-US" altLang="zh-CN" sz="1800" b="1" smtClean="0">
                <a:latin typeface="宋体" pitchFamily="2" charset="-122"/>
              </a:rPr>
              <a:t>4</a:t>
            </a:r>
            <a:r>
              <a:rPr lang="zh-CN" altLang="en-US" sz="1800" b="1" smtClean="0">
                <a:latin typeface="宋体" pitchFamily="2" charset="-122"/>
              </a:rPr>
              <a:t>：环境变量配置完成后，在计算机桌面左下角的输入栏中输入“cmd”命令，在弹出的命令窗口中输入“mvn -v”测试是否安装成功。</a:t>
            </a:r>
          </a:p>
          <a:p>
            <a:pPr marL="1588" indent="-1588"/>
            <a:endParaRPr lang="zh-CN" altLang="en-US" sz="1800" b="1" smtClean="0">
              <a:latin typeface="宋体" pitchFamily="2" charset="-122"/>
            </a:endParaRPr>
          </a:p>
          <a:p>
            <a:pPr marL="1588" indent="-1588"/>
            <a:endParaRPr lang="zh-CN" altLang="en-US" smtClean="0"/>
          </a:p>
        </p:txBody>
      </p:sp>
      <p:sp>
        <p:nvSpPr>
          <p:cNvPr id="33795" name="日期占位符 3"/>
          <p:cNvSpPr txBox="1">
            <a:spLocks noGrp="1" noChangeArrowheads="1"/>
          </p:cNvSpPr>
          <p:nvPr/>
        </p:nvSpPr>
        <p:spPr bwMode="auto">
          <a:xfrm>
            <a:off x="250825" y="6343650"/>
            <a:ext cx="4033838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en-US" altLang="zh-CN" dirty="0">
              <a:solidFill>
                <a:schemeClr val="bg1"/>
              </a:solidFill>
            </a:endParaRPr>
          </a:p>
        </p:txBody>
      </p:sp>
      <p:sp>
        <p:nvSpPr>
          <p:cNvPr id="33796" name="页脚占位符 4"/>
          <p:cNvSpPr txBox="1">
            <a:spLocks noGrp="1" noChangeArrowheads="1"/>
          </p:cNvSpPr>
          <p:nvPr/>
        </p:nvSpPr>
        <p:spPr bwMode="auto">
          <a:xfrm>
            <a:off x="4297363" y="6356350"/>
            <a:ext cx="467995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en-US" altLang="zh-CN" dirty="0">
              <a:solidFill>
                <a:schemeClr val="bg1"/>
              </a:solidFill>
            </a:endParaRPr>
          </a:p>
        </p:txBody>
      </p:sp>
      <p:pic>
        <p:nvPicPr>
          <p:cNvPr id="33797" name="图片 91" descr="2d2c493e6ad7413afbae4328bf5e99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988" b="49571"/>
          <a:stretch>
            <a:fillRect/>
          </a:stretch>
        </p:blipFill>
        <p:spPr bwMode="auto">
          <a:xfrm>
            <a:off x="1370013" y="2984500"/>
            <a:ext cx="6403975" cy="1906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63550" y="1052513"/>
            <a:ext cx="8680450" cy="792162"/>
          </a:xfrm>
        </p:spPr>
        <p:txBody>
          <a:bodyPr/>
          <a:lstStyle/>
          <a:p>
            <a:pPr eaLnBrk="1" hangingPunct="1"/>
            <a:r>
              <a:rPr lang="zh-CN" altLang="en-US" smtClean="0"/>
              <a:t>1.1.1 Spring 运行环境和开发环境</a:t>
            </a:r>
          </a:p>
        </p:txBody>
      </p:sp>
      <p:sp>
        <p:nvSpPr>
          <p:cNvPr id="6147" name="Rectangle 3"/>
          <p:cNvSpPr>
            <a:spLocks noGrp="1"/>
          </p:cNvSpPr>
          <p:nvPr>
            <p:ph type="body" idx="4294967295"/>
          </p:nvPr>
        </p:nvSpPr>
        <p:spPr>
          <a:xfrm>
            <a:off x="463550" y="1844675"/>
            <a:ext cx="8680450" cy="4392613"/>
          </a:xfrm>
        </p:spPr>
        <p:txBody>
          <a:bodyPr/>
          <a:lstStyle/>
          <a:p>
            <a:pPr marL="1905" indent="-1905" eaLnBrk="1" hangingPunct="1"/>
            <a:r>
              <a:rPr lang="en-US" altLang="zh-CN" sz="1600" noProof="1"/>
              <a:t>要学习或者进行Spring程序开发，就必须先完成Spring运行环境的搭建工作。要编译和执行Spring程序就必须安装和配置JDK。</a:t>
            </a:r>
            <a:endParaRPr lang="zh-CN" altLang="en-US" sz="1600" noProof="1"/>
          </a:p>
          <a:p>
            <a:pPr marL="1905" indent="-1905" eaLnBrk="1" hangingPunct="1"/>
            <a:endParaRPr lang="zh-CN" altLang="en-US" sz="1200" noProof="1"/>
          </a:p>
          <a:p>
            <a:pPr marL="1905" indent="-1905" eaLnBrk="1" hangingPunct="1"/>
            <a:r>
              <a:rPr lang="zh-CN" altLang="en-US" sz="1600" noProof="1"/>
              <a:t>讲到Spring运行开发环境，涉及到了两个概念：运行环境和开发环境。</a:t>
            </a:r>
          </a:p>
          <a:p>
            <a:pPr marL="1905" indent="-1905" eaLnBrk="1" hangingPunct="1"/>
            <a:endParaRPr lang="zh-CN" altLang="en-US" sz="1600" noProof="1"/>
          </a:p>
          <a:p>
            <a:pPr marL="1905" indent="-1905" eaLnBrk="1" hangingPunct="1"/>
            <a:r>
              <a:rPr lang="zh-CN" altLang="en-US" sz="1600" noProof="1"/>
              <a:t>1. 运行环境（JRE）：</a:t>
            </a:r>
          </a:p>
          <a:p>
            <a:pPr marL="0" indent="0" eaLnBrk="1" hangingPunct="1">
              <a:buFont typeface="Wingdings" pitchFamily="2" charset="2"/>
              <a:buNone/>
            </a:pPr>
            <a:r>
              <a:rPr lang="zh-CN" altLang="en-US" sz="1600" noProof="1">
                <a:sym typeface="+mn-ea"/>
              </a:rPr>
              <a:t>      运行环境：也称JRE（Java Runtime Environment）是Java程序的运行环境，它是Java程序运行的必须条件。既然是运行Java程序的环境就必须包含JVM（Java虚拟机）和所有Java类库Class文件。</a:t>
            </a:r>
            <a:endParaRPr lang="zh-CN" altLang="en-US" sz="1600" noProof="1"/>
          </a:p>
          <a:p>
            <a:pPr marL="1905" indent="-1905" eaLnBrk="1" hangingPunct="1"/>
            <a:endParaRPr lang="zh-CN" altLang="en-US" sz="1600" noProof="1"/>
          </a:p>
          <a:p>
            <a:pPr marL="1905" indent="-1905" eaLnBrk="1" hangingPunct="1"/>
            <a:r>
              <a:rPr lang="zh-CN" altLang="en-US" sz="1600" noProof="1"/>
              <a:t>2. 开发环境（JDK）</a:t>
            </a:r>
          </a:p>
          <a:p>
            <a:pPr marL="0" indent="0" eaLnBrk="1" hangingPunct="1">
              <a:buFont typeface="Wingdings" pitchFamily="2" charset="2"/>
              <a:buNone/>
            </a:pPr>
            <a:r>
              <a:rPr lang="zh-CN" altLang="en-US" sz="1600" noProof="1"/>
              <a:t>       开发环境：JDK（Java Development Kit）是Java语言标准版的软件开发工具包环境，是整个java开发的核心，它包含了Java的运行开发环境（JVM+Java系统类库）等Java程序所需的各种工具和资源。</a:t>
            </a:r>
          </a:p>
          <a:p>
            <a:pPr marL="0" indent="0" eaLnBrk="1" hangingPunct="1">
              <a:buFont typeface="Wingdings" pitchFamily="2" charset="2"/>
              <a:buNone/>
            </a:pPr>
            <a:endParaRPr lang="zh-CN" altLang="en-US" sz="1600" noProof="1"/>
          </a:p>
          <a:p>
            <a:pPr marL="0" indent="0" eaLnBrk="1" hangingPunct="1">
              <a:buFont typeface="Wingdings" pitchFamily="2" charset="2"/>
              <a:buNone/>
            </a:pPr>
            <a:endParaRPr lang="zh-CN" altLang="en-US" sz="1600" noProof="1"/>
          </a:p>
        </p:txBody>
      </p:sp>
      <p:sp>
        <p:nvSpPr>
          <p:cNvPr id="7171" name="日期占位符 3"/>
          <p:cNvSpPr txBox="1">
            <a:spLocks noGrp="1" noChangeArrowheads="1"/>
          </p:cNvSpPr>
          <p:nvPr/>
        </p:nvSpPr>
        <p:spPr bwMode="auto">
          <a:xfrm>
            <a:off x="0" y="6237288"/>
            <a:ext cx="4572000" cy="582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en-US" altLang="zh-CN" dirty="0">
              <a:solidFill>
                <a:schemeClr val="bg1"/>
              </a:solidFill>
            </a:endParaRPr>
          </a:p>
        </p:txBody>
      </p:sp>
      <p:sp>
        <p:nvSpPr>
          <p:cNvPr id="7172" name="页脚占位符 4"/>
          <p:cNvSpPr txBox="1">
            <a:spLocks noGrp="1" noChangeArrowheads="1"/>
          </p:cNvSpPr>
          <p:nvPr/>
        </p:nvSpPr>
        <p:spPr bwMode="auto">
          <a:xfrm>
            <a:off x="4572000" y="6237288"/>
            <a:ext cx="4572000" cy="59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en-US" altLang="zh-CN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标题 1"/>
          <p:cNvSpPr>
            <a:spLocks noGrp="1" noChangeArrowheads="1"/>
          </p:cNvSpPr>
          <p:nvPr>
            <p:ph type="title" idx="4294967295"/>
          </p:nvPr>
        </p:nvSpPr>
        <p:spPr>
          <a:xfrm>
            <a:off x="463550" y="1052513"/>
            <a:ext cx="8680450" cy="792162"/>
          </a:xfrm>
        </p:spPr>
        <p:txBody>
          <a:bodyPr/>
          <a:lstStyle/>
          <a:p>
            <a:r>
              <a:rPr lang="en-US" altLang="zh-CN" smtClean="0"/>
              <a:t>1.3.3 </a:t>
            </a:r>
            <a:r>
              <a:rPr lang="zh-CN" altLang="zh-CN" smtClean="0"/>
              <a:t>Eclipse 添加 Maven</a:t>
            </a:r>
          </a:p>
        </p:txBody>
      </p:sp>
      <p:sp>
        <p:nvSpPr>
          <p:cNvPr id="34818" name="内容占位符 2"/>
          <p:cNvSpPr>
            <a:spLocks noGrp="1" noChangeArrowheads="1"/>
          </p:cNvSpPr>
          <p:nvPr>
            <p:ph idx="4294967295"/>
          </p:nvPr>
        </p:nvSpPr>
        <p:spPr>
          <a:xfrm>
            <a:off x="463550" y="1844675"/>
            <a:ext cx="8680450" cy="4392613"/>
          </a:xfrm>
        </p:spPr>
        <p:txBody>
          <a:bodyPr/>
          <a:lstStyle/>
          <a:p>
            <a:pPr marL="1588" indent="-1588"/>
            <a:r>
              <a:rPr lang="zh-CN" altLang="en-US" sz="1800" b="1" smtClean="0">
                <a:latin typeface="宋体" pitchFamily="2" charset="-122"/>
              </a:rPr>
              <a:t>Eclipse添加Maven会大幅度的提高工作效率，最显著的一点就是各种框架jar包的管理，如果没有Maven的依赖管理，例如：下载了一个A.jar,A.jar可能又依赖了10几个jar，要将这10几个jar都导入项目的ClassPath中，如果使用Maven的依赖管理，你只需要在pom.xml中声明对A.jar的依赖就可以了，其他A.jar的子依赖会自动导入目前很多的公司都在使用Maven对项目进行管理，会使用Maven，至少不会在进入一个新公司时对从SVN上Down下来的Maven项目一头雾水。</a:t>
            </a:r>
          </a:p>
          <a:p>
            <a:pPr marL="1588" indent="-1588"/>
            <a:r>
              <a:rPr lang="zh-CN" altLang="en-US" sz="1800" b="1" smtClean="0">
                <a:latin typeface="宋体" pitchFamily="2" charset="-122"/>
              </a:rPr>
              <a:t>步骤1：选择【Window】→【Preferences】菜单命令，打开【Preferences】对话框。</a:t>
            </a:r>
          </a:p>
          <a:p>
            <a:pPr marL="1588" indent="-1588"/>
            <a:endParaRPr lang="zh-CN" altLang="en-US" sz="1800" b="1" smtClean="0">
              <a:latin typeface="宋体" pitchFamily="2" charset="-122"/>
            </a:endParaRPr>
          </a:p>
          <a:p>
            <a:pPr marL="1588" indent="-1588"/>
            <a:endParaRPr lang="zh-CN" altLang="en-US" smtClean="0"/>
          </a:p>
        </p:txBody>
      </p:sp>
      <p:sp>
        <p:nvSpPr>
          <p:cNvPr id="34819" name="日期占位符 3"/>
          <p:cNvSpPr txBox="1">
            <a:spLocks noGrp="1" noChangeArrowheads="1"/>
          </p:cNvSpPr>
          <p:nvPr/>
        </p:nvSpPr>
        <p:spPr bwMode="auto">
          <a:xfrm>
            <a:off x="250825" y="6343650"/>
            <a:ext cx="4033838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en-US" altLang="zh-CN" dirty="0">
              <a:solidFill>
                <a:schemeClr val="bg1"/>
              </a:solidFill>
            </a:endParaRPr>
          </a:p>
        </p:txBody>
      </p:sp>
      <p:sp>
        <p:nvSpPr>
          <p:cNvPr id="34820" name="页脚占位符 4"/>
          <p:cNvSpPr txBox="1">
            <a:spLocks noGrp="1" noChangeArrowheads="1"/>
          </p:cNvSpPr>
          <p:nvPr/>
        </p:nvSpPr>
        <p:spPr bwMode="auto">
          <a:xfrm>
            <a:off x="4297363" y="6356350"/>
            <a:ext cx="467995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en-US" altLang="zh-CN" dirty="0">
              <a:solidFill>
                <a:schemeClr val="bg1"/>
              </a:solidFill>
            </a:endParaRPr>
          </a:p>
        </p:txBody>
      </p:sp>
      <p:pic>
        <p:nvPicPr>
          <p:cNvPr id="34821" name="图片 145" descr="f896f881c8d5572427fab989297a62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34" t="1633" r="72784" b="74985"/>
          <a:stretch>
            <a:fillRect/>
          </a:stretch>
        </p:blipFill>
        <p:spPr bwMode="auto">
          <a:xfrm>
            <a:off x="3275013" y="4022725"/>
            <a:ext cx="2698750" cy="201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标题 1"/>
          <p:cNvSpPr>
            <a:spLocks noGrp="1" noChangeArrowheads="1"/>
          </p:cNvSpPr>
          <p:nvPr>
            <p:ph type="title" idx="4294967295"/>
          </p:nvPr>
        </p:nvSpPr>
        <p:spPr>
          <a:xfrm>
            <a:off x="463550" y="1052513"/>
            <a:ext cx="8680450" cy="792162"/>
          </a:xfrm>
        </p:spPr>
        <p:txBody>
          <a:bodyPr/>
          <a:lstStyle/>
          <a:p>
            <a:r>
              <a:rPr lang="zh-CN" altLang="zh-CN" smtClean="0"/>
              <a:t>Eclipse 添加 Maven</a:t>
            </a:r>
          </a:p>
        </p:txBody>
      </p:sp>
      <p:sp>
        <p:nvSpPr>
          <p:cNvPr id="35842" name="内容占位符 2"/>
          <p:cNvSpPr>
            <a:spLocks noGrp="1" noChangeArrowheads="1"/>
          </p:cNvSpPr>
          <p:nvPr>
            <p:ph idx="4294967295"/>
          </p:nvPr>
        </p:nvSpPr>
        <p:spPr>
          <a:xfrm>
            <a:off x="463550" y="1844675"/>
            <a:ext cx="8680450" cy="4392613"/>
          </a:xfrm>
        </p:spPr>
        <p:txBody>
          <a:bodyPr/>
          <a:lstStyle/>
          <a:p>
            <a:pPr marL="1588" indent="-1588"/>
            <a:r>
              <a:rPr lang="zh-CN" altLang="en-US" sz="1800" b="1" smtClean="0">
                <a:latin typeface="宋体" pitchFamily="2" charset="-122"/>
              </a:rPr>
              <a:t>步骤2：在弹出的对话框中选择【Maven】→【User Settings】菜单命令，打开【User Settings窗口，单击【Global Settings】文本框右侧按钮【Browse】。</a:t>
            </a:r>
          </a:p>
          <a:p>
            <a:pPr marL="1588" indent="-1588"/>
            <a:endParaRPr lang="zh-CN" altLang="en-US" sz="1800" b="1" smtClean="0">
              <a:latin typeface="宋体" pitchFamily="2" charset="-122"/>
            </a:endParaRPr>
          </a:p>
          <a:p>
            <a:pPr marL="1588" indent="-1588"/>
            <a:endParaRPr lang="zh-CN" altLang="en-US" sz="1800" b="1" smtClean="0">
              <a:latin typeface="宋体" pitchFamily="2" charset="-122"/>
            </a:endParaRPr>
          </a:p>
          <a:p>
            <a:pPr marL="1588" indent="-1588"/>
            <a:endParaRPr lang="zh-CN" altLang="en-US" sz="1800" b="1" smtClean="0">
              <a:latin typeface="宋体" pitchFamily="2" charset="-122"/>
            </a:endParaRPr>
          </a:p>
          <a:p>
            <a:pPr marL="1588" indent="-1588"/>
            <a:endParaRPr lang="zh-CN" altLang="en-US" sz="1800" b="1" smtClean="0">
              <a:latin typeface="宋体" pitchFamily="2" charset="-122"/>
            </a:endParaRPr>
          </a:p>
          <a:p>
            <a:pPr marL="1588" indent="-1588"/>
            <a:endParaRPr lang="zh-CN" altLang="en-US" smtClean="0"/>
          </a:p>
        </p:txBody>
      </p:sp>
      <p:sp>
        <p:nvSpPr>
          <p:cNvPr id="35843" name="日期占位符 3"/>
          <p:cNvSpPr txBox="1">
            <a:spLocks noGrp="1" noChangeArrowheads="1"/>
          </p:cNvSpPr>
          <p:nvPr/>
        </p:nvSpPr>
        <p:spPr bwMode="auto">
          <a:xfrm>
            <a:off x="250825" y="6343650"/>
            <a:ext cx="4033838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en-US" altLang="zh-CN" dirty="0">
              <a:solidFill>
                <a:schemeClr val="bg1"/>
              </a:solidFill>
            </a:endParaRPr>
          </a:p>
        </p:txBody>
      </p:sp>
      <p:sp>
        <p:nvSpPr>
          <p:cNvPr id="35844" name="页脚占位符 4"/>
          <p:cNvSpPr txBox="1">
            <a:spLocks noGrp="1" noChangeArrowheads="1"/>
          </p:cNvSpPr>
          <p:nvPr/>
        </p:nvSpPr>
        <p:spPr bwMode="auto">
          <a:xfrm>
            <a:off x="4297363" y="6356350"/>
            <a:ext cx="467995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en-US" altLang="zh-CN" dirty="0">
              <a:solidFill>
                <a:schemeClr val="bg1"/>
              </a:solidFill>
            </a:endParaRPr>
          </a:p>
        </p:txBody>
      </p:sp>
      <p:pic>
        <p:nvPicPr>
          <p:cNvPr id="35845" name="图片 146" descr="567980ff9a14bbf7d6b708ac2da749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696"/>
          <a:stretch>
            <a:fillRect/>
          </a:stretch>
        </p:blipFill>
        <p:spPr bwMode="auto">
          <a:xfrm>
            <a:off x="1800225" y="2740025"/>
            <a:ext cx="5649913" cy="311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标题 1"/>
          <p:cNvSpPr>
            <a:spLocks noGrp="1" noChangeArrowheads="1"/>
          </p:cNvSpPr>
          <p:nvPr>
            <p:ph type="title" idx="4294967295"/>
          </p:nvPr>
        </p:nvSpPr>
        <p:spPr>
          <a:xfrm>
            <a:off x="463550" y="1052513"/>
            <a:ext cx="8680450" cy="792162"/>
          </a:xfrm>
        </p:spPr>
        <p:txBody>
          <a:bodyPr/>
          <a:lstStyle/>
          <a:p>
            <a:r>
              <a:rPr lang="zh-CN" altLang="zh-CN" smtClean="0"/>
              <a:t>Eclipse 添加 Maven</a:t>
            </a:r>
          </a:p>
        </p:txBody>
      </p:sp>
      <p:sp>
        <p:nvSpPr>
          <p:cNvPr id="36866" name="内容占位符 2"/>
          <p:cNvSpPr>
            <a:spLocks noGrp="1" noChangeArrowheads="1"/>
          </p:cNvSpPr>
          <p:nvPr>
            <p:ph idx="4294967295"/>
          </p:nvPr>
        </p:nvSpPr>
        <p:spPr>
          <a:xfrm>
            <a:off x="463550" y="1844675"/>
            <a:ext cx="8680450" cy="4392613"/>
          </a:xfrm>
        </p:spPr>
        <p:txBody>
          <a:bodyPr/>
          <a:lstStyle/>
          <a:p>
            <a:pPr marL="1588" indent="-1588"/>
            <a:r>
              <a:rPr lang="zh-CN" altLang="en-US" sz="1800" b="1" smtClean="0">
                <a:latin typeface="宋体" pitchFamily="2" charset="-122"/>
              </a:rPr>
              <a:t>步骤</a:t>
            </a:r>
            <a:r>
              <a:rPr lang="en-US" altLang="zh-CN" sz="1800" b="1" smtClean="0">
                <a:latin typeface="宋体" pitchFamily="2" charset="-122"/>
              </a:rPr>
              <a:t>3</a:t>
            </a:r>
            <a:r>
              <a:rPr lang="zh-CN" altLang="en-US" sz="1800" b="1" smtClean="0">
                <a:latin typeface="宋体" pitchFamily="2" charset="-122"/>
              </a:rPr>
              <a:t>：在打开的对话框中选择 Maven的全局配置文件“settings.xml”。</a:t>
            </a:r>
          </a:p>
          <a:p>
            <a:pPr marL="1588" indent="-1588"/>
            <a:endParaRPr lang="zh-CN" altLang="en-US" sz="1800" b="1" smtClean="0">
              <a:latin typeface="宋体" pitchFamily="2" charset="-122"/>
            </a:endParaRPr>
          </a:p>
          <a:p>
            <a:pPr marL="1588" indent="-1588"/>
            <a:r>
              <a:rPr lang="zh-CN" altLang="en-US" sz="1800" b="1" smtClean="0">
                <a:latin typeface="宋体" pitchFamily="2" charset="-122"/>
              </a:rPr>
              <a:t>步骤4：单击【User Settings】窗口中的【Update Settings】按钮，更新配置信息，单击【Apply and Close】按钮，关闭窗口。</a:t>
            </a:r>
          </a:p>
          <a:p>
            <a:pPr marL="1588" indent="-1588"/>
            <a:endParaRPr lang="zh-CN" altLang="en-US" sz="1800" b="1" smtClean="0">
              <a:latin typeface="宋体" pitchFamily="2" charset="-122"/>
            </a:endParaRPr>
          </a:p>
          <a:p>
            <a:pPr marL="1588" indent="-1588"/>
            <a:endParaRPr lang="zh-CN" altLang="en-US" sz="1800" b="1" smtClean="0">
              <a:latin typeface="宋体" pitchFamily="2" charset="-122"/>
            </a:endParaRPr>
          </a:p>
          <a:p>
            <a:pPr marL="1588" indent="-1588"/>
            <a:endParaRPr lang="zh-CN" altLang="en-US" smtClean="0"/>
          </a:p>
        </p:txBody>
      </p:sp>
      <p:sp>
        <p:nvSpPr>
          <p:cNvPr id="36867" name="日期占位符 3"/>
          <p:cNvSpPr txBox="1">
            <a:spLocks noGrp="1" noChangeArrowheads="1"/>
          </p:cNvSpPr>
          <p:nvPr/>
        </p:nvSpPr>
        <p:spPr bwMode="auto">
          <a:xfrm>
            <a:off x="250825" y="6343650"/>
            <a:ext cx="4033838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en-US" altLang="zh-CN" dirty="0">
              <a:solidFill>
                <a:schemeClr val="bg1"/>
              </a:solidFill>
            </a:endParaRPr>
          </a:p>
        </p:txBody>
      </p:sp>
      <p:sp>
        <p:nvSpPr>
          <p:cNvPr id="36868" name="页脚占位符 4"/>
          <p:cNvSpPr txBox="1">
            <a:spLocks noGrp="1" noChangeArrowheads="1"/>
          </p:cNvSpPr>
          <p:nvPr/>
        </p:nvSpPr>
        <p:spPr bwMode="auto">
          <a:xfrm>
            <a:off x="4297363" y="6356350"/>
            <a:ext cx="467995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en-US" altLang="zh-CN" dirty="0">
              <a:solidFill>
                <a:schemeClr val="bg1"/>
              </a:solidFill>
            </a:endParaRPr>
          </a:p>
        </p:txBody>
      </p:sp>
      <p:pic>
        <p:nvPicPr>
          <p:cNvPr id="36869" name="图片 148" descr="2e0c781e9c19c6ef8ac6f54275bd7c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0825" y="3282950"/>
            <a:ext cx="3667125" cy="2767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70" name="图片 148" descr="2e0c781e9c19c6ef8ac6f54275bd7c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7825" y="3409950"/>
            <a:ext cx="3667125" cy="2767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标题 1"/>
          <p:cNvSpPr>
            <a:spLocks noGrp="1" noChangeArrowheads="1"/>
          </p:cNvSpPr>
          <p:nvPr>
            <p:ph type="title" idx="4294967295"/>
          </p:nvPr>
        </p:nvSpPr>
        <p:spPr>
          <a:xfrm>
            <a:off x="463550" y="1052513"/>
            <a:ext cx="8680450" cy="792162"/>
          </a:xfrm>
        </p:spPr>
        <p:txBody>
          <a:bodyPr/>
          <a:lstStyle/>
          <a:p>
            <a:r>
              <a:rPr lang="zh-CN" altLang="zh-CN" smtClean="0"/>
              <a:t>Eclipse 添加 Maven</a:t>
            </a:r>
          </a:p>
        </p:txBody>
      </p:sp>
      <p:sp>
        <p:nvSpPr>
          <p:cNvPr id="37890" name="内容占位符 2"/>
          <p:cNvSpPr>
            <a:spLocks noGrp="1" noChangeArrowheads="1"/>
          </p:cNvSpPr>
          <p:nvPr>
            <p:ph idx="4294967295"/>
          </p:nvPr>
        </p:nvSpPr>
        <p:spPr>
          <a:xfrm>
            <a:off x="463550" y="1844675"/>
            <a:ext cx="8680450" cy="4392613"/>
          </a:xfrm>
        </p:spPr>
        <p:txBody>
          <a:bodyPr/>
          <a:lstStyle/>
          <a:p>
            <a:pPr marL="1588" indent="-1588"/>
            <a:r>
              <a:rPr lang="zh-CN" altLang="en-US" sz="1800" b="1" smtClean="0">
                <a:latin typeface="宋体" pitchFamily="2" charset="-122"/>
              </a:rPr>
              <a:t>步骤</a:t>
            </a:r>
            <a:r>
              <a:rPr lang="en-US" altLang="zh-CN" sz="1800" b="1" smtClean="0">
                <a:latin typeface="宋体" pitchFamily="2" charset="-122"/>
              </a:rPr>
              <a:t>5</a:t>
            </a:r>
            <a:r>
              <a:rPr lang="zh-CN" altLang="en-US" sz="1800" b="1" smtClean="0">
                <a:latin typeface="宋体" pitchFamily="2" charset="-122"/>
              </a:rPr>
              <a:t>：在Eclipse软件窗口中，选择【Window】→【Show View】→【Other】菜单命令，在搜索栏中搜索【Maven Repositories】，找到后双击。</a:t>
            </a:r>
          </a:p>
          <a:p>
            <a:pPr marL="1588" indent="-1588"/>
            <a:endParaRPr lang="zh-CN" altLang="en-US" sz="1800" b="1" smtClean="0">
              <a:latin typeface="宋体" pitchFamily="2" charset="-122"/>
            </a:endParaRPr>
          </a:p>
          <a:p>
            <a:pPr marL="1588" indent="-1588"/>
            <a:endParaRPr lang="zh-CN" altLang="en-US" sz="1800" b="1" smtClean="0">
              <a:latin typeface="宋体" pitchFamily="2" charset="-122"/>
            </a:endParaRPr>
          </a:p>
          <a:p>
            <a:pPr marL="1588" indent="-1588"/>
            <a:endParaRPr lang="zh-CN" altLang="en-US" sz="1800" b="1" smtClean="0">
              <a:latin typeface="宋体" pitchFamily="2" charset="-122"/>
            </a:endParaRPr>
          </a:p>
          <a:p>
            <a:pPr marL="1588" indent="-1588"/>
            <a:endParaRPr lang="zh-CN" altLang="en-US" sz="1800" b="1" smtClean="0">
              <a:latin typeface="宋体" pitchFamily="2" charset="-122"/>
            </a:endParaRPr>
          </a:p>
          <a:p>
            <a:pPr marL="1588" indent="-1588"/>
            <a:endParaRPr lang="zh-CN" altLang="en-US" smtClean="0"/>
          </a:p>
        </p:txBody>
      </p:sp>
      <p:sp>
        <p:nvSpPr>
          <p:cNvPr id="37891" name="日期占位符 3"/>
          <p:cNvSpPr txBox="1">
            <a:spLocks noGrp="1" noChangeArrowheads="1"/>
          </p:cNvSpPr>
          <p:nvPr/>
        </p:nvSpPr>
        <p:spPr bwMode="auto">
          <a:xfrm>
            <a:off x="250825" y="6343650"/>
            <a:ext cx="4033838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en-US" altLang="zh-CN" dirty="0">
              <a:solidFill>
                <a:schemeClr val="bg1"/>
              </a:solidFill>
            </a:endParaRPr>
          </a:p>
        </p:txBody>
      </p:sp>
      <p:sp>
        <p:nvSpPr>
          <p:cNvPr id="37892" name="页脚占位符 4"/>
          <p:cNvSpPr txBox="1">
            <a:spLocks noGrp="1" noChangeArrowheads="1"/>
          </p:cNvSpPr>
          <p:nvPr/>
        </p:nvSpPr>
        <p:spPr bwMode="auto">
          <a:xfrm>
            <a:off x="4297363" y="6356350"/>
            <a:ext cx="467995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en-US" altLang="zh-CN" dirty="0">
              <a:solidFill>
                <a:schemeClr val="bg1"/>
              </a:solidFill>
            </a:endParaRPr>
          </a:p>
        </p:txBody>
      </p:sp>
      <p:pic>
        <p:nvPicPr>
          <p:cNvPr id="37893" name="图片 149" descr="2ebf7ddd959ed1eeb98236ab5b8283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16"/>
          <a:stretch>
            <a:fillRect/>
          </a:stretch>
        </p:blipFill>
        <p:spPr bwMode="auto">
          <a:xfrm>
            <a:off x="841375" y="2713038"/>
            <a:ext cx="3957638" cy="2830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894" name="图片 17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264" t="20474" r="41481" b="38780"/>
          <a:stretch>
            <a:fillRect/>
          </a:stretch>
        </p:blipFill>
        <p:spPr bwMode="auto">
          <a:xfrm>
            <a:off x="6019800" y="2713038"/>
            <a:ext cx="2133600" cy="2830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标题 1"/>
          <p:cNvSpPr>
            <a:spLocks noGrp="1" noChangeArrowheads="1"/>
          </p:cNvSpPr>
          <p:nvPr>
            <p:ph type="title" idx="4294967295"/>
          </p:nvPr>
        </p:nvSpPr>
        <p:spPr>
          <a:xfrm>
            <a:off x="463550" y="1052513"/>
            <a:ext cx="8680450" cy="792162"/>
          </a:xfrm>
        </p:spPr>
        <p:txBody>
          <a:bodyPr/>
          <a:lstStyle/>
          <a:p>
            <a:r>
              <a:rPr lang="zh-CN" altLang="zh-CN" smtClean="0"/>
              <a:t>Eclipse 添加 Maven</a:t>
            </a:r>
          </a:p>
        </p:txBody>
      </p:sp>
      <p:sp>
        <p:nvSpPr>
          <p:cNvPr id="38914" name="内容占位符 2"/>
          <p:cNvSpPr>
            <a:spLocks noGrp="1" noChangeArrowheads="1"/>
          </p:cNvSpPr>
          <p:nvPr>
            <p:ph idx="4294967295"/>
          </p:nvPr>
        </p:nvSpPr>
        <p:spPr>
          <a:xfrm>
            <a:off x="463550" y="1844675"/>
            <a:ext cx="8680450" cy="4392613"/>
          </a:xfrm>
        </p:spPr>
        <p:txBody>
          <a:bodyPr/>
          <a:lstStyle/>
          <a:p>
            <a:pPr marL="1588" indent="-1588"/>
            <a:r>
              <a:rPr lang="zh-CN" altLang="en-US" sz="1800" b="1" smtClean="0">
                <a:latin typeface="宋体" pitchFamily="2" charset="-122"/>
              </a:rPr>
              <a:t>步骤</a:t>
            </a:r>
            <a:r>
              <a:rPr lang="en-US" altLang="zh-CN" sz="1800" b="1" smtClean="0">
                <a:latin typeface="宋体" pitchFamily="2" charset="-122"/>
              </a:rPr>
              <a:t>6</a:t>
            </a:r>
            <a:r>
              <a:rPr lang="zh-CN" altLang="en-US" sz="1800" b="1" smtClean="0">
                <a:latin typeface="宋体" pitchFamily="2" charset="-122"/>
              </a:rPr>
              <a:t>：开启【Maven】视图，检查是否已经配置了镜像库。</a:t>
            </a:r>
          </a:p>
          <a:p>
            <a:pPr marL="1588" indent="-1588"/>
            <a:endParaRPr lang="zh-CN" altLang="en-US" sz="1800" b="1" smtClean="0">
              <a:latin typeface="宋体" pitchFamily="2" charset="-122"/>
            </a:endParaRPr>
          </a:p>
          <a:p>
            <a:pPr marL="1588" indent="-1588"/>
            <a:endParaRPr lang="zh-CN" altLang="en-US" sz="1800" b="1" smtClean="0">
              <a:latin typeface="宋体" pitchFamily="2" charset="-122"/>
            </a:endParaRPr>
          </a:p>
          <a:p>
            <a:pPr marL="1588" indent="-1588"/>
            <a:endParaRPr lang="zh-CN" altLang="en-US" sz="1800" b="1" smtClean="0">
              <a:latin typeface="宋体" pitchFamily="2" charset="-122"/>
            </a:endParaRPr>
          </a:p>
          <a:p>
            <a:pPr marL="1588" indent="-1588"/>
            <a:endParaRPr lang="zh-CN" altLang="en-US" sz="1800" b="1" smtClean="0">
              <a:latin typeface="宋体" pitchFamily="2" charset="-122"/>
            </a:endParaRPr>
          </a:p>
          <a:p>
            <a:pPr marL="1588" indent="-1588"/>
            <a:endParaRPr lang="zh-CN" altLang="en-US" sz="1800" b="1" smtClean="0">
              <a:latin typeface="宋体" pitchFamily="2" charset="-122"/>
            </a:endParaRPr>
          </a:p>
          <a:p>
            <a:pPr marL="1588" indent="-1588"/>
            <a:endParaRPr lang="zh-CN" altLang="en-US" smtClean="0"/>
          </a:p>
        </p:txBody>
      </p:sp>
      <p:sp>
        <p:nvSpPr>
          <p:cNvPr id="38915" name="日期占位符 3"/>
          <p:cNvSpPr txBox="1">
            <a:spLocks noGrp="1" noChangeArrowheads="1"/>
          </p:cNvSpPr>
          <p:nvPr/>
        </p:nvSpPr>
        <p:spPr bwMode="auto">
          <a:xfrm>
            <a:off x="250825" y="6343650"/>
            <a:ext cx="4033838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en-US" altLang="zh-CN" dirty="0">
              <a:solidFill>
                <a:schemeClr val="bg1"/>
              </a:solidFill>
            </a:endParaRPr>
          </a:p>
        </p:txBody>
      </p:sp>
      <p:sp>
        <p:nvSpPr>
          <p:cNvPr id="38916" name="页脚占位符 4"/>
          <p:cNvSpPr txBox="1">
            <a:spLocks noGrp="1" noChangeArrowheads="1"/>
          </p:cNvSpPr>
          <p:nvPr/>
        </p:nvSpPr>
        <p:spPr bwMode="auto">
          <a:xfrm>
            <a:off x="4297363" y="6356350"/>
            <a:ext cx="467995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en-US" altLang="zh-CN" dirty="0">
              <a:solidFill>
                <a:schemeClr val="bg1"/>
              </a:solidFill>
            </a:endParaRPr>
          </a:p>
        </p:txBody>
      </p:sp>
      <p:pic>
        <p:nvPicPr>
          <p:cNvPr id="38917" name="图片 -2147482389" descr="68ed2af669ae0b7770003c398725af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46" b="9845"/>
          <a:stretch>
            <a:fillRect/>
          </a:stretch>
        </p:blipFill>
        <p:spPr bwMode="auto">
          <a:xfrm>
            <a:off x="1458913" y="2714625"/>
            <a:ext cx="6332537" cy="142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标题 1"/>
          <p:cNvSpPr>
            <a:spLocks noGrp="1" noChangeArrowheads="1"/>
          </p:cNvSpPr>
          <p:nvPr>
            <p:ph type="title" idx="4294967295"/>
          </p:nvPr>
        </p:nvSpPr>
        <p:spPr>
          <a:xfrm>
            <a:off x="463550" y="1052513"/>
            <a:ext cx="8680450" cy="792162"/>
          </a:xfrm>
        </p:spPr>
        <p:txBody>
          <a:bodyPr/>
          <a:lstStyle/>
          <a:p>
            <a:r>
              <a:rPr lang="en-US" altLang="zh-CN" smtClean="0"/>
              <a:t>1.4.1 </a:t>
            </a:r>
            <a:r>
              <a:rPr lang="zh-CN" altLang="zh-CN" smtClean="0"/>
              <a:t>下载 Tomcat 步骤</a:t>
            </a:r>
          </a:p>
        </p:txBody>
      </p:sp>
      <p:sp>
        <p:nvSpPr>
          <p:cNvPr id="39938" name="内容占位符 2"/>
          <p:cNvSpPr>
            <a:spLocks noGrp="1" noChangeArrowheads="1"/>
          </p:cNvSpPr>
          <p:nvPr>
            <p:ph idx="4294967295"/>
          </p:nvPr>
        </p:nvSpPr>
        <p:spPr>
          <a:xfrm>
            <a:off x="463550" y="1844675"/>
            <a:ext cx="8680450" cy="4392613"/>
          </a:xfrm>
        </p:spPr>
        <p:txBody>
          <a:bodyPr/>
          <a:lstStyle/>
          <a:p>
            <a:r>
              <a:rPr lang="zh-CN" altLang="zh-CN" smtClean="0"/>
              <a:t>步骤1：打开浏览器，并在地址栏输入“https://tomcat.apache.org/download-90.cgi”网址，访问apache的官网进行下载。本书中用的是“apache-tomcat-9.0.20-windows-x64.zip”版本。</a:t>
            </a:r>
          </a:p>
          <a:p>
            <a:endParaRPr lang="zh-CN" altLang="en-US" smtClean="0"/>
          </a:p>
        </p:txBody>
      </p:sp>
      <p:sp>
        <p:nvSpPr>
          <p:cNvPr id="39939" name="日期占位符 3"/>
          <p:cNvSpPr txBox="1">
            <a:spLocks noGrp="1" noChangeArrowheads="1"/>
          </p:cNvSpPr>
          <p:nvPr/>
        </p:nvSpPr>
        <p:spPr bwMode="auto">
          <a:xfrm>
            <a:off x="250825" y="6343650"/>
            <a:ext cx="4033838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en-US" altLang="zh-CN" dirty="0">
              <a:solidFill>
                <a:schemeClr val="bg1"/>
              </a:solidFill>
            </a:endParaRPr>
          </a:p>
        </p:txBody>
      </p:sp>
      <p:sp>
        <p:nvSpPr>
          <p:cNvPr id="39940" name="页脚占位符 4"/>
          <p:cNvSpPr txBox="1">
            <a:spLocks noGrp="1" noChangeArrowheads="1"/>
          </p:cNvSpPr>
          <p:nvPr/>
        </p:nvSpPr>
        <p:spPr bwMode="auto">
          <a:xfrm>
            <a:off x="4297363" y="6356350"/>
            <a:ext cx="467995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en-US" altLang="zh-CN" dirty="0">
              <a:solidFill>
                <a:schemeClr val="bg1"/>
              </a:solidFill>
            </a:endParaRPr>
          </a:p>
        </p:txBody>
      </p:sp>
      <p:pic>
        <p:nvPicPr>
          <p:cNvPr id="39941" name="图片 -2147482388" descr="467d05ebaf18e03885c0a2a2572dd49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8113" y="2974975"/>
            <a:ext cx="6542087" cy="301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标题 1"/>
          <p:cNvSpPr>
            <a:spLocks noGrp="1" noChangeArrowheads="1"/>
          </p:cNvSpPr>
          <p:nvPr>
            <p:ph type="title" idx="4294967295"/>
          </p:nvPr>
        </p:nvSpPr>
        <p:spPr>
          <a:xfrm>
            <a:off x="463550" y="1052513"/>
            <a:ext cx="8680450" cy="792162"/>
          </a:xfrm>
        </p:spPr>
        <p:txBody>
          <a:bodyPr/>
          <a:lstStyle/>
          <a:p>
            <a:r>
              <a:rPr lang="zh-CN" altLang="zh-CN" smtClean="0"/>
              <a:t>下载 Tomcat 步骤</a:t>
            </a:r>
          </a:p>
        </p:txBody>
      </p:sp>
      <p:sp>
        <p:nvSpPr>
          <p:cNvPr id="40962" name="内容占位符 2"/>
          <p:cNvSpPr>
            <a:spLocks noGrp="1" noChangeArrowheads="1"/>
          </p:cNvSpPr>
          <p:nvPr>
            <p:ph idx="4294967295"/>
          </p:nvPr>
        </p:nvSpPr>
        <p:spPr>
          <a:xfrm>
            <a:off x="463550" y="1844675"/>
            <a:ext cx="8680450" cy="4392613"/>
          </a:xfrm>
        </p:spPr>
        <p:txBody>
          <a:bodyPr/>
          <a:lstStyle/>
          <a:p>
            <a:r>
              <a:rPr lang="zh-CN" altLang="zh-CN" smtClean="0"/>
              <a:t>步骤2：下载完成后，将下载的Tomcat解压到固定文件夹下。</a:t>
            </a:r>
          </a:p>
          <a:p>
            <a:endParaRPr lang="zh-CN" altLang="en-US" smtClean="0"/>
          </a:p>
        </p:txBody>
      </p:sp>
      <p:sp>
        <p:nvSpPr>
          <p:cNvPr id="40963" name="日期占位符 3"/>
          <p:cNvSpPr txBox="1">
            <a:spLocks noGrp="1" noChangeArrowheads="1"/>
          </p:cNvSpPr>
          <p:nvPr/>
        </p:nvSpPr>
        <p:spPr bwMode="auto">
          <a:xfrm>
            <a:off x="250825" y="6343650"/>
            <a:ext cx="4033838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en-US" altLang="zh-CN" dirty="0">
              <a:solidFill>
                <a:schemeClr val="bg1"/>
              </a:solidFill>
            </a:endParaRPr>
          </a:p>
        </p:txBody>
      </p:sp>
      <p:sp>
        <p:nvSpPr>
          <p:cNvPr id="40964" name="页脚占位符 4"/>
          <p:cNvSpPr txBox="1">
            <a:spLocks noGrp="1" noChangeArrowheads="1"/>
          </p:cNvSpPr>
          <p:nvPr/>
        </p:nvSpPr>
        <p:spPr bwMode="auto">
          <a:xfrm>
            <a:off x="4297363" y="6356350"/>
            <a:ext cx="467995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en-US" altLang="zh-CN" dirty="0">
              <a:solidFill>
                <a:schemeClr val="bg1"/>
              </a:solidFill>
            </a:endParaRPr>
          </a:p>
        </p:txBody>
      </p:sp>
      <p:pic>
        <p:nvPicPr>
          <p:cNvPr id="40965" name="图片 11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51" t="14636" r="43724" b="51355"/>
          <a:stretch>
            <a:fillRect/>
          </a:stretch>
        </p:blipFill>
        <p:spPr bwMode="auto">
          <a:xfrm>
            <a:off x="2498725" y="2776538"/>
            <a:ext cx="4251325" cy="2703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标题 1"/>
          <p:cNvSpPr>
            <a:spLocks noGrp="1" noChangeArrowheads="1"/>
          </p:cNvSpPr>
          <p:nvPr>
            <p:ph type="title" idx="4294967295"/>
          </p:nvPr>
        </p:nvSpPr>
        <p:spPr>
          <a:xfrm>
            <a:off x="463550" y="1052513"/>
            <a:ext cx="8680450" cy="792162"/>
          </a:xfrm>
        </p:spPr>
        <p:txBody>
          <a:bodyPr/>
          <a:lstStyle/>
          <a:p>
            <a:r>
              <a:rPr lang="en-US" altLang="zh-CN" smtClean="0"/>
              <a:t>1.4.2 </a:t>
            </a:r>
            <a:r>
              <a:rPr lang="zh-CN" altLang="zh-CN" smtClean="0"/>
              <a:t>配置 Tomcat 步骤</a:t>
            </a:r>
          </a:p>
        </p:txBody>
      </p:sp>
      <p:sp>
        <p:nvSpPr>
          <p:cNvPr id="41986" name="内容占位符 2"/>
          <p:cNvSpPr>
            <a:spLocks noGrp="1" noChangeArrowheads="1"/>
          </p:cNvSpPr>
          <p:nvPr>
            <p:ph idx="4294967295"/>
          </p:nvPr>
        </p:nvSpPr>
        <p:spPr>
          <a:xfrm>
            <a:off x="463550" y="1844675"/>
            <a:ext cx="8680450" cy="4392613"/>
          </a:xfrm>
        </p:spPr>
        <p:txBody>
          <a:bodyPr/>
          <a:lstStyle/>
          <a:p>
            <a:r>
              <a:rPr lang="zh-CN" altLang="zh-CN" smtClean="0"/>
              <a:t>将Tomcat下载完成之后，进行Tomcat环境配置，具体的操作步骤如下。</a:t>
            </a:r>
          </a:p>
          <a:p>
            <a:r>
              <a:rPr lang="zh-CN" altLang="zh-CN" smtClean="0"/>
              <a:t>步骤1：在电脑桌面中【计算机】图标单机鼠标右键，在弹出的快捷菜单中选择【属性】菜单命令，单击弹出【属性】对话框左侧的【高级系统设置】超链接项，打开【系统属性】对话框。</a:t>
            </a:r>
          </a:p>
          <a:p>
            <a:endParaRPr lang="zh-CN" altLang="en-US" smtClean="0"/>
          </a:p>
        </p:txBody>
      </p:sp>
      <p:sp>
        <p:nvSpPr>
          <p:cNvPr id="41987" name="日期占位符 3"/>
          <p:cNvSpPr txBox="1">
            <a:spLocks noGrp="1" noChangeArrowheads="1"/>
          </p:cNvSpPr>
          <p:nvPr/>
        </p:nvSpPr>
        <p:spPr bwMode="auto">
          <a:xfrm>
            <a:off x="250825" y="6343650"/>
            <a:ext cx="4033838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en-US" altLang="zh-CN" dirty="0">
              <a:solidFill>
                <a:schemeClr val="bg1"/>
              </a:solidFill>
            </a:endParaRPr>
          </a:p>
        </p:txBody>
      </p:sp>
      <p:sp>
        <p:nvSpPr>
          <p:cNvPr id="41988" name="页脚占位符 4"/>
          <p:cNvSpPr txBox="1">
            <a:spLocks noGrp="1" noChangeArrowheads="1"/>
          </p:cNvSpPr>
          <p:nvPr/>
        </p:nvSpPr>
        <p:spPr bwMode="auto">
          <a:xfrm>
            <a:off x="4297363" y="6356350"/>
            <a:ext cx="467995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en-US" altLang="zh-CN" dirty="0">
              <a:solidFill>
                <a:schemeClr val="bg1"/>
              </a:solidFill>
            </a:endParaRPr>
          </a:p>
        </p:txBody>
      </p:sp>
      <p:pic>
        <p:nvPicPr>
          <p:cNvPr id="41989" name="对象 12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4413" y="3314700"/>
            <a:ext cx="2141537" cy="2668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标题 1"/>
          <p:cNvSpPr>
            <a:spLocks noGrp="1" noChangeArrowheads="1"/>
          </p:cNvSpPr>
          <p:nvPr>
            <p:ph type="title" idx="4294967295"/>
          </p:nvPr>
        </p:nvSpPr>
        <p:spPr>
          <a:xfrm>
            <a:off x="463550" y="1052513"/>
            <a:ext cx="8680450" cy="792162"/>
          </a:xfrm>
        </p:spPr>
        <p:txBody>
          <a:bodyPr/>
          <a:lstStyle/>
          <a:p>
            <a:r>
              <a:rPr lang="zh-CN" altLang="zh-CN" smtClean="0"/>
              <a:t>配置 Tomcat 步骤</a:t>
            </a:r>
          </a:p>
        </p:txBody>
      </p:sp>
      <p:sp>
        <p:nvSpPr>
          <p:cNvPr id="43010" name="内容占位符 2"/>
          <p:cNvSpPr>
            <a:spLocks noGrp="1" noChangeArrowheads="1"/>
          </p:cNvSpPr>
          <p:nvPr>
            <p:ph idx="4294967295"/>
          </p:nvPr>
        </p:nvSpPr>
        <p:spPr>
          <a:xfrm>
            <a:off x="463550" y="1844675"/>
            <a:ext cx="8680450" cy="4392613"/>
          </a:xfrm>
        </p:spPr>
        <p:txBody>
          <a:bodyPr/>
          <a:lstStyle/>
          <a:p>
            <a:r>
              <a:rPr lang="zh-CN" altLang="zh-CN" smtClean="0"/>
              <a:t>步骤2：在【系统变量】窗口中新建变量名“CATALINA_BASE”的变量，变量值存放Tomcat的存放路径。</a:t>
            </a:r>
          </a:p>
          <a:p>
            <a:endParaRPr lang="zh-CN" altLang="zh-CN" smtClean="0"/>
          </a:p>
          <a:p>
            <a:endParaRPr lang="zh-CN" altLang="zh-CN" smtClean="0"/>
          </a:p>
          <a:p>
            <a:endParaRPr lang="zh-CN" altLang="zh-CN" smtClean="0"/>
          </a:p>
          <a:p>
            <a:endParaRPr lang="zh-CN" altLang="zh-CN" smtClean="0"/>
          </a:p>
          <a:p>
            <a:r>
              <a:rPr lang="zh-CN" altLang="zh-CN" smtClean="0"/>
              <a:t>步骤3：在【系统变量】窗口中新建变量名“CATALINA_HOME”的变量，变量值存放Tomcat的路径。</a:t>
            </a:r>
          </a:p>
          <a:p>
            <a:endParaRPr lang="zh-CN" altLang="en-US" smtClean="0"/>
          </a:p>
        </p:txBody>
      </p:sp>
      <p:sp>
        <p:nvSpPr>
          <p:cNvPr id="43011" name="日期占位符 3"/>
          <p:cNvSpPr txBox="1">
            <a:spLocks noGrp="1" noChangeArrowheads="1"/>
          </p:cNvSpPr>
          <p:nvPr/>
        </p:nvSpPr>
        <p:spPr bwMode="auto">
          <a:xfrm>
            <a:off x="250825" y="6343650"/>
            <a:ext cx="4033838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en-US" altLang="zh-CN" dirty="0">
              <a:solidFill>
                <a:schemeClr val="bg1"/>
              </a:solidFill>
            </a:endParaRPr>
          </a:p>
        </p:txBody>
      </p:sp>
      <p:sp>
        <p:nvSpPr>
          <p:cNvPr id="43012" name="页脚占位符 4"/>
          <p:cNvSpPr txBox="1">
            <a:spLocks noGrp="1" noChangeArrowheads="1"/>
          </p:cNvSpPr>
          <p:nvPr/>
        </p:nvSpPr>
        <p:spPr bwMode="auto">
          <a:xfrm>
            <a:off x="4297363" y="6356350"/>
            <a:ext cx="467995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en-US" altLang="zh-CN" dirty="0">
              <a:solidFill>
                <a:schemeClr val="bg1"/>
              </a:solidFill>
            </a:endParaRPr>
          </a:p>
        </p:txBody>
      </p:sp>
      <p:pic>
        <p:nvPicPr>
          <p:cNvPr id="43013" name="图片 13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35" t="39375" r="33232" b="43855"/>
          <a:stretch>
            <a:fillRect/>
          </a:stretch>
        </p:blipFill>
        <p:spPr bwMode="auto">
          <a:xfrm>
            <a:off x="2355850" y="2600325"/>
            <a:ext cx="4432300" cy="1239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4" name="图片 13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12" t="39444" r="33063" b="43796"/>
          <a:stretch>
            <a:fillRect/>
          </a:stretch>
        </p:blipFill>
        <p:spPr bwMode="auto">
          <a:xfrm>
            <a:off x="2355850" y="4783138"/>
            <a:ext cx="4430713" cy="1239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标题 1"/>
          <p:cNvSpPr>
            <a:spLocks noGrp="1" noChangeArrowheads="1"/>
          </p:cNvSpPr>
          <p:nvPr>
            <p:ph type="title" idx="4294967295"/>
          </p:nvPr>
        </p:nvSpPr>
        <p:spPr>
          <a:xfrm>
            <a:off x="463550" y="1052513"/>
            <a:ext cx="8680450" cy="792162"/>
          </a:xfrm>
        </p:spPr>
        <p:txBody>
          <a:bodyPr/>
          <a:lstStyle/>
          <a:p>
            <a:r>
              <a:rPr lang="zh-CN" altLang="zh-CN" smtClean="0"/>
              <a:t>配置 Tomcat 步骤</a:t>
            </a:r>
          </a:p>
        </p:txBody>
      </p:sp>
      <p:sp>
        <p:nvSpPr>
          <p:cNvPr id="23555" name="内容占位符 2"/>
          <p:cNvSpPr>
            <a:spLocks noGrp="1"/>
          </p:cNvSpPr>
          <p:nvPr>
            <p:ph idx="4294967295"/>
          </p:nvPr>
        </p:nvSpPr>
        <p:spPr>
          <a:xfrm>
            <a:off x="463550" y="1844675"/>
            <a:ext cx="8680450" cy="4392613"/>
          </a:xfrm>
        </p:spPr>
        <p:txBody>
          <a:bodyPr/>
          <a:lstStyle/>
          <a:p>
            <a:r>
              <a:rPr noProof="1"/>
              <a:t>步骤</a:t>
            </a:r>
            <a:r>
              <a:rPr lang="en-US" noProof="1"/>
              <a:t>4</a:t>
            </a:r>
            <a:r>
              <a:rPr noProof="1"/>
              <a:t>：在【系统变量】中选择变量名“Path”，单击Path，选择编辑后，选择【新建】，在末尾分别添加变量值“%CATALINA_HOME%\lib”和“%CATALINA_HOME%\bin”。</a:t>
            </a:r>
          </a:p>
          <a:p>
            <a:endParaRPr noProof="1"/>
          </a:p>
          <a:p>
            <a:endParaRPr noProof="1"/>
          </a:p>
          <a:p>
            <a:endParaRPr noProof="1"/>
          </a:p>
          <a:p>
            <a:pPr marL="0" indent="0">
              <a:buFont typeface="Wingdings" pitchFamily="2" charset="2"/>
              <a:buNone/>
            </a:pPr>
            <a:endParaRPr lang="zh-CN" altLang="en-US" noProof="1"/>
          </a:p>
        </p:txBody>
      </p:sp>
      <p:sp>
        <p:nvSpPr>
          <p:cNvPr id="44035" name="日期占位符 3"/>
          <p:cNvSpPr txBox="1">
            <a:spLocks noGrp="1" noChangeArrowheads="1"/>
          </p:cNvSpPr>
          <p:nvPr/>
        </p:nvSpPr>
        <p:spPr bwMode="auto">
          <a:xfrm>
            <a:off x="250825" y="6343650"/>
            <a:ext cx="4033838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en-US" altLang="zh-CN" dirty="0">
              <a:solidFill>
                <a:schemeClr val="bg1"/>
              </a:solidFill>
            </a:endParaRPr>
          </a:p>
        </p:txBody>
      </p:sp>
      <p:sp>
        <p:nvSpPr>
          <p:cNvPr id="44036" name="页脚占位符 4"/>
          <p:cNvSpPr txBox="1">
            <a:spLocks noGrp="1" noChangeArrowheads="1"/>
          </p:cNvSpPr>
          <p:nvPr/>
        </p:nvSpPr>
        <p:spPr bwMode="auto">
          <a:xfrm>
            <a:off x="4297363" y="6356350"/>
            <a:ext cx="467995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en-US" altLang="zh-CN" dirty="0">
              <a:solidFill>
                <a:schemeClr val="bg1"/>
              </a:solidFill>
            </a:endParaRPr>
          </a:p>
        </p:txBody>
      </p:sp>
      <p:pic>
        <p:nvPicPr>
          <p:cNvPr id="44037" name="图片 137" descr="fadc645a520833839c7d8a689c29cb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933"/>
          <a:stretch>
            <a:fillRect/>
          </a:stretch>
        </p:blipFill>
        <p:spPr bwMode="auto">
          <a:xfrm>
            <a:off x="3282950" y="2922588"/>
            <a:ext cx="2578100" cy="3081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63550" y="1052513"/>
            <a:ext cx="8680450" cy="792162"/>
          </a:xfrm>
        </p:spPr>
        <p:txBody>
          <a:bodyPr/>
          <a:lstStyle/>
          <a:p>
            <a:pPr eaLnBrk="1" hangingPunct="1"/>
            <a:r>
              <a:rPr lang="zh-CN" altLang="en-US" smtClean="0"/>
              <a:t>1.1.2 JDK 的下载与安装</a:t>
            </a:r>
          </a:p>
        </p:txBody>
      </p:sp>
      <p:sp>
        <p:nvSpPr>
          <p:cNvPr id="8194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63550" y="1844675"/>
            <a:ext cx="8680450" cy="4392613"/>
          </a:xfrm>
        </p:spPr>
        <p:txBody>
          <a:bodyPr/>
          <a:lstStyle/>
          <a:p>
            <a:pPr>
              <a:buFont typeface="Wingdings" pitchFamily="2" charset="2"/>
              <a:buNone/>
            </a:pPr>
            <a:endParaRPr lang="zh-CN" altLang="en-US" sz="1600" smtClean="0"/>
          </a:p>
          <a:p>
            <a:r>
              <a:rPr lang="en-US" altLang="zh-CN" sz="1600" smtClean="0">
                <a:solidFill>
                  <a:srgbClr val="CC0000"/>
                </a:solidFill>
                <a:sym typeface="Arial" pitchFamily="34" charset="0"/>
              </a:rPr>
              <a:t>Orcale分别为Java SE和Java EE分别提供JDK和Java EE SDK两个开发工具包，如果读者您只需要学习Java SE的编程知识，下载标准的JDK即可。如果还需要继续学习Java EE相关的知识，则需要下载Java EE SDK。现在有些Java EE SDK版本中已经包含了JDK。</a:t>
            </a:r>
          </a:p>
          <a:p>
            <a:endParaRPr lang="en-US" altLang="zh-CN" sz="1600" smtClean="0">
              <a:solidFill>
                <a:srgbClr val="CC0000"/>
              </a:solidFill>
              <a:sym typeface="Arial" pitchFamily="34" charset="0"/>
            </a:endParaRPr>
          </a:p>
          <a:p>
            <a:r>
              <a:rPr lang="en-US" altLang="zh-CN" sz="1600" smtClean="0">
                <a:solidFill>
                  <a:srgbClr val="CC0000"/>
                </a:solidFill>
                <a:sym typeface="Arial" pitchFamily="34" charset="0"/>
              </a:rPr>
              <a:t>本书主要讲解Java SE的相关知识，仅下载标准的JDK即可。</a:t>
            </a:r>
            <a:endParaRPr lang="zh-CN" altLang="en-US" sz="800" smtClean="0"/>
          </a:p>
        </p:txBody>
      </p:sp>
      <p:sp>
        <p:nvSpPr>
          <p:cNvPr id="8195" name="日期占位符 3"/>
          <p:cNvSpPr txBox="1">
            <a:spLocks noGrp="1" noChangeArrowheads="1"/>
          </p:cNvSpPr>
          <p:nvPr/>
        </p:nvSpPr>
        <p:spPr bwMode="auto">
          <a:xfrm>
            <a:off x="0" y="6237288"/>
            <a:ext cx="4572000" cy="582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en-US" altLang="zh-CN" dirty="0">
              <a:solidFill>
                <a:schemeClr val="bg1"/>
              </a:solidFill>
            </a:endParaRPr>
          </a:p>
        </p:txBody>
      </p:sp>
      <p:sp>
        <p:nvSpPr>
          <p:cNvPr id="8196" name="页脚占位符 4"/>
          <p:cNvSpPr txBox="1">
            <a:spLocks noGrp="1" noChangeArrowheads="1"/>
          </p:cNvSpPr>
          <p:nvPr/>
        </p:nvSpPr>
        <p:spPr bwMode="auto">
          <a:xfrm>
            <a:off x="4572000" y="6237288"/>
            <a:ext cx="4572000" cy="59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en-US" altLang="zh-CN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标题 1"/>
          <p:cNvSpPr>
            <a:spLocks noGrp="1" noChangeArrowheads="1"/>
          </p:cNvSpPr>
          <p:nvPr>
            <p:ph type="title" idx="4294967295"/>
          </p:nvPr>
        </p:nvSpPr>
        <p:spPr>
          <a:xfrm>
            <a:off x="463550" y="1052513"/>
            <a:ext cx="8680450" cy="792162"/>
          </a:xfrm>
        </p:spPr>
        <p:txBody>
          <a:bodyPr/>
          <a:lstStyle/>
          <a:p>
            <a:r>
              <a:rPr lang="zh-CN" altLang="zh-CN" smtClean="0"/>
              <a:t>配置 Tomcat 步骤</a:t>
            </a:r>
          </a:p>
        </p:txBody>
      </p:sp>
      <p:sp>
        <p:nvSpPr>
          <p:cNvPr id="23555" name="内容占位符 2"/>
          <p:cNvSpPr>
            <a:spLocks noGrp="1"/>
          </p:cNvSpPr>
          <p:nvPr>
            <p:ph idx="4294967295"/>
          </p:nvPr>
        </p:nvSpPr>
        <p:spPr>
          <a:xfrm>
            <a:off x="463550" y="1844675"/>
            <a:ext cx="8680450" cy="4392613"/>
          </a:xfrm>
        </p:spPr>
        <p:txBody>
          <a:bodyPr/>
          <a:lstStyle/>
          <a:p>
            <a:r>
              <a:rPr noProof="1"/>
              <a:t>步骤</a:t>
            </a:r>
            <a:r>
              <a:rPr lang="en-US" noProof="1"/>
              <a:t>5</a:t>
            </a:r>
            <a:r>
              <a:rPr noProof="1"/>
              <a:t>：Tomcat环境配置完成后，验证环境是否配置成功：键盘操作【Win+R】组合键，输入“cmd”，在弹出窗口中输入“startup”。</a:t>
            </a:r>
          </a:p>
          <a:p>
            <a:endParaRPr noProof="1"/>
          </a:p>
          <a:p>
            <a:endParaRPr noProof="1"/>
          </a:p>
          <a:p>
            <a:endParaRPr noProof="1"/>
          </a:p>
          <a:p>
            <a:endParaRPr noProof="1"/>
          </a:p>
          <a:p>
            <a:r>
              <a:rPr noProof="1"/>
              <a:t>步骤6：在浏览器输入“http://localhost:8080”</a:t>
            </a:r>
            <a:r>
              <a:rPr lang="zh-CN" noProof="1"/>
              <a:t>。</a:t>
            </a:r>
          </a:p>
          <a:p>
            <a:endParaRPr noProof="1"/>
          </a:p>
          <a:p>
            <a:pPr marL="0" indent="0">
              <a:buFont typeface="Wingdings" pitchFamily="2" charset="2"/>
              <a:buNone/>
            </a:pPr>
            <a:endParaRPr lang="zh-CN" altLang="en-US" noProof="1"/>
          </a:p>
        </p:txBody>
      </p:sp>
      <p:sp>
        <p:nvSpPr>
          <p:cNvPr id="45059" name="日期占位符 3"/>
          <p:cNvSpPr txBox="1">
            <a:spLocks noGrp="1" noChangeArrowheads="1"/>
          </p:cNvSpPr>
          <p:nvPr/>
        </p:nvSpPr>
        <p:spPr bwMode="auto">
          <a:xfrm>
            <a:off x="250825" y="6343650"/>
            <a:ext cx="4033838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en-US" altLang="zh-CN" dirty="0">
              <a:solidFill>
                <a:schemeClr val="bg1"/>
              </a:solidFill>
            </a:endParaRPr>
          </a:p>
        </p:txBody>
      </p:sp>
      <p:sp>
        <p:nvSpPr>
          <p:cNvPr id="45060" name="页脚占位符 4"/>
          <p:cNvSpPr txBox="1">
            <a:spLocks noGrp="1" noChangeArrowheads="1"/>
          </p:cNvSpPr>
          <p:nvPr/>
        </p:nvSpPr>
        <p:spPr bwMode="auto">
          <a:xfrm>
            <a:off x="4297363" y="6356350"/>
            <a:ext cx="467995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en-US" altLang="zh-CN" dirty="0">
              <a:solidFill>
                <a:schemeClr val="bg1"/>
              </a:solidFill>
            </a:endParaRPr>
          </a:p>
        </p:txBody>
      </p:sp>
      <p:pic>
        <p:nvPicPr>
          <p:cNvPr id="45061" name="图片 -214748238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80" t="19110" r="12245" b="56035"/>
          <a:stretch>
            <a:fillRect/>
          </a:stretch>
        </p:blipFill>
        <p:spPr bwMode="auto">
          <a:xfrm>
            <a:off x="2001838" y="2557463"/>
            <a:ext cx="4818062" cy="1309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62" name="图片 4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73" t="7770" r="21931" b="53165"/>
          <a:stretch>
            <a:fillRect/>
          </a:stretch>
        </p:blipFill>
        <p:spPr bwMode="auto">
          <a:xfrm>
            <a:off x="2159000" y="4398963"/>
            <a:ext cx="4505325" cy="172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标题 1"/>
          <p:cNvSpPr>
            <a:spLocks noGrp="1" noChangeArrowheads="1"/>
          </p:cNvSpPr>
          <p:nvPr>
            <p:ph type="title" idx="4294967295"/>
          </p:nvPr>
        </p:nvSpPr>
        <p:spPr>
          <a:xfrm>
            <a:off x="463550" y="1052513"/>
            <a:ext cx="8680450" cy="792162"/>
          </a:xfrm>
        </p:spPr>
        <p:txBody>
          <a:bodyPr/>
          <a:lstStyle/>
          <a:p>
            <a:r>
              <a:rPr lang="en-US" altLang="zh-CN" smtClean="0"/>
              <a:t>1.4.3 </a:t>
            </a:r>
            <a:r>
              <a:rPr lang="zh-CN" altLang="zh-CN" smtClean="0"/>
              <a:t>Eclipse 集成 Tomcat</a:t>
            </a:r>
          </a:p>
        </p:txBody>
      </p:sp>
      <p:sp>
        <p:nvSpPr>
          <p:cNvPr id="46082" name="内容占位符 2"/>
          <p:cNvSpPr>
            <a:spLocks noGrp="1" noChangeArrowheads="1"/>
          </p:cNvSpPr>
          <p:nvPr>
            <p:ph idx="4294967295"/>
          </p:nvPr>
        </p:nvSpPr>
        <p:spPr>
          <a:xfrm>
            <a:off x="463550" y="1844675"/>
            <a:ext cx="8680450" cy="4392613"/>
          </a:xfrm>
        </p:spPr>
        <p:txBody>
          <a:bodyPr/>
          <a:lstStyle/>
          <a:p>
            <a:r>
              <a:rPr lang="zh-CN" altLang="zh-CN" smtClean="0"/>
              <a:t>将Tomcat环境配置完成之后，运行Spring程序，需要在Eclipse中添加Tomcat。具体的操作步骤如下。</a:t>
            </a:r>
          </a:p>
          <a:p>
            <a:r>
              <a:rPr lang="zh-CN" altLang="zh-CN" smtClean="0"/>
              <a:t>步骤1：启动Eclipse后，选择“Window→Preferences”，在弹出的对话框中选择Server→Runtime Environm，选择Add。</a:t>
            </a:r>
          </a:p>
          <a:p>
            <a:endParaRPr lang="zh-CN" altLang="en-US" smtClean="0"/>
          </a:p>
        </p:txBody>
      </p:sp>
      <p:sp>
        <p:nvSpPr>
          <p:cNvPr id="46083" name="日期占位符 3"/>
          <p:cNvSpPr txBox="1">
            <a:spLocks noGrp="1" noChangeArrowheads="1"/>
          </p:cNvSpPr>
          <p:nvPr/>
        </p:nvSpPr>
        <p:spPr bwMode="auto">
          <a:xfrm>
            <a:off x="250825" y="6343650"/>
            <a:ext cx="4033838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en-US" altLang="zh-CN" dirty="0">
              <a:solidFill>
                <a:schemeClr val="bg1"/>
              </a:solidFill>
            </a:endParaRPr>
          </a:p>
        </p:txBody>
      </p:sp>
      <p:sp>
        <p:nvSpPr>
          <p:cNvPr id="46084" name="页脚占位符 4"/>
          <p:cNvSpPr txBox="1">
            <a:spLocks noGrp="1" noChangeArrowheads="1"/>
          </p:cNvSpPr>
          <p:nvPr/>
        </p:nvSpPr>
        <p:spPr bwMode="auto">
          <a:xfrm>
            <a:off x="4297363" y="6356350"/>
            <a:ext cx="467995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en-US" altLang="zh-CN" dirty="0">
              <a:solidFill>
                <a:schemeClr val="bg1"/>
              </a:solidFill>
            </a:endParaRPr>
          </a:p>
        </p:txBody>
      </p:sp>
      <p:pic>
        <p:nvPicPr>
          <p:cNvPr id="46085" name="图片 153" descr="5bd00b0fef2a26d34a5d6dcdda0818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6475" y="3305175"/>
            <a:ext cx="4695825" cy="280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标题 1"/>
          <p:cNvSpPr>
            <a:spLocks noGrp="1" noChangeArrowheads="1"/>
          </p:cNvSpPr>
          <p:nvPr>
            <p:ph type="title" idx="4294967295"/>
          </p:nvPr>
        </p:nvSpPr>
        <p:spPr>
          <a:xfrm>
            <a:off x="463550" y="1052513"/>
            <a:ext cx="8680450" cy="792162"/>
          </a:xfrm>
        </p:spPr>
        <p:txBody>
          <a:bodyPr/>
          <a:lstStyle/>
          <a:p>
            <a:r>
              <a:rPr lang="zh-CN" altLang="zh-CN" smtClean="0"/>
              <a:t>Eclipse 集成 Tomcat</a:t>
            </a:r>
          </a:p>
        </p:txBody>
      </p:sp>
      <p:sp>
        <p:nvSpPr>
          <p:cNvPr id="23555" name="内容占位符 2"/>
          <p:cNvSpPr>
            <a:spLocks noGrp="1"/>
          </p:cNvSpPr>
          <p:nvPr>
            <p:ph idx="4294967295"/>
          </p:nvPr>
        </p:nvSpPr>
        <p:spPr>
          <a:xfrm>
            <a:off x="463550" y="1844675"/>
            <a:ext cx="8680450" cy="4392613"/>
          </a:xfrm>
        </p:spPr>
        <p:txBody>
          <a:bodyPr/>
          <a:lstStyle/>
          <a:p>
            <a:r>
              <a:rPr noProof="1"/>
              <a:t>步骤2：点击Add后，选择使用的版本，单击确认。</a:t>
            </a:r>
          </a:p>
          <a:p>
            <a:pPr marL="0" indent="0">
              <a:buFont typeface="Wingdings" pitchFamily="2" charset="2"/>
              <a:buNone/>
            </a:pPr>
            <a:endParaRPr lang="zh-CN" altLang="en-US" noProof="1"/>
          </a:p>
        </p:txBody>
      </p:sp>
      <p:sp>
        <p:nvSpPr>
          <p:cNvPr id="47107" name="日期占位符 3"/>
          <p:cNvSpPr txBox="1">
            <a:spLocks noGrp="1" noChangeArrowheads="1"/>
          </p:cNvSpPr>
          <p:nvPr/>
        </p:nvSpPr>
        <p:spPr bwMode="auto">
          <a:xfrm>
            <a:off x="250825" y="6343650"/>
            <a:ext cx="4033838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en-US" altLang="zh-CN" dirty="0">
              <a:solidFill>
                <a:schemeClr val="bg1"/>
              </a:solidFill>
            </a:endParaRPr>
          </a:p>
        </p:txBody>
      </p:sp>
      <p:sp>
        <p:nvSpPr>
          <p:cNvPr id="47108" name="页脚占位符 4"/>
          <p:cNvSpPr txBox="1">
            <a:spLocks noGrp="1" noChangeArrowheads="1"/>
          </p:cNvSpPr>
          <p:nvPr/>
        </p:nvSpPr>
        <p:spPr bwMode="auto">
          <a:xfrm>
            <a:off x="4297363" y="6356350"/>
            <a:ext cx="467995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en-US" altLang="zh-CN" dirty="0">
              <a:solidFill>
                <a:schemeClr val="bg1"/>
              </a:solidFill>
            </a:endParaRPr>
          </a:p>
        </p:txBody>
      </p:sp>
      <p:pic>
        <p:nvPicPr>
          <p:cNvPr id="47109" name="图片 44" descr="4860dab58c6f59c29e0965559d07af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2325" y="2393950"/>
            <a:ext cx="5065713" cy="3402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标题 1"/>
          <p:cNvSpPr>
            <a:spLocks noGrp="1" noChangeArrowheads="1"/>
          </p:cNvSpPr>
          <p:nvPr>
            <p:ph type="title" idx="4294967295"/>
          </p:nvPr>
        </p:nvSpPr>
        <p:spPr>
          <a:xfrm>
            <a:off x="463550" y="1052513"/>
            <a:ext cx="8680450" cy="792162"/>
          </a:xfrm>
        </p:spPr>
        <p:txBody>
          <a:bodyPr/>
          <a:lstStyle/>
          <a:p>
            <a:r>
              <a:rPr lang="zh-CN" altLang="zh-CN" smtClean="0"/>
              <a:t>Eclipse 集成 Tomcat</a:t>
            </a:r>
          </a:p>
        </p:txBody>
      </p:sp>
      <p:sp>
        <p:nvSpPr>
          <p:cNvPr id="23555" name="内容占位符 2"/>
          <p:cNvSpPr>
            <a:spLocks noGrp="1"/>
          </p:cNvSpPr>
          <p:nvPr>
            <p:ph idx="4294967295"/>
          </p:nvPr>
        </p:nvSpPr>
        <p:spPr>
          <a:xfrm>
            <a:off x="463550" y="1844675"/>
            <a:ext cx="8680450" cy="4392613"/>
          </a:xfrm>
        </p:spPr>
        <p:txBody>
          <a:bodyPr/>
          <a:lstStyle/>
          <a:p>
            <a:r>
              <a:rPr noProof="1"/>
              <a:t>步骤</a:t>
            </a:r>
            <a:r>
              <a:rPr lang="en-US" noProof="1"/>
              <a:t>3</a:t>
            </a:r>
            <a:r>
              <a:rPr noProof="1"/>
              <a:t>：在Eclipse页面输出窗口栏中选择【Servers】，双击选择使用版本的Tomcat，选择“Use Tomcat installation”，目的为每次运行都直接可以使用Tomcat运行</a:t>
            </a:r>
            <a:r>
              <a:rPr lang="zh-CN" noProof="1"/>
              <a:t>。</a:t>
            </a:r>
          </a:p>
          <a:p>
            <a:pPr marL="0" indent="0">
              <a:buFont typeface="Wingdings" pitchFamily="2" charset="2"/>
              <a:buNone/>
            </a:pPr>
            <a:endParaRPr lang="zh-CN" altLang="en-US" noProof="1"/>
          </a:p>
        </p:txBody>
      </p:sp>
      <p:sp>
        <p:nvSpPr>
          <p:cNvPr id="48131" name="日期占位符 3"/>
          <p:cNvSpPr txBox="1">
            <a:spLocks noGrp="1" noChangeArrowheads="1"/>
          </p:cNvSpPr>
          <p:nvPr/>
        </p:nvSpPr>
        <p:spPr bwMode="auto">
          <a:xfrm>
            <a:off x="250825" y="6343650"/>
            <a:ext cx="4033838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en-US" altLang="zh-CN" dirty="0">
              <a:solidFill>
                <a:schemeClr val="bg1"/>
              </a:solidFill>
            </a:endParaRPr>
          </a:p>
        </p:txBody>
      </p:sp>
      <p:sp>
        <p:nvSpPr>
          <p:cNvPr id="48132" name="页脚占位符 4"/>
          <p:cNvSpPr txBox="1">
            <a:spLocks noGrp="1" noChangeArrowheads="1"/>
          </p:cNvSpPr>
          <p:nvPr/>
        </p:nvSpPr>
        <p:spPr bwMode="auto">
          <a:xfrm>
            <a:off x="4297363" y="6356350"/>
            <a:ext cx="467995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en-US" altLang="zh-CN" dirty="0">
              <a:solidFill>
                <a:schemeClr val="bg1"/>
              </a:solidFill>
            </a:endParaRPr>
          </a:p>
        </p:txBody>
      </p:sp>
      <p:pic>
        <p:nvPicPr>
          <p:cNvPr id="48133" name="图片 156" descr="图片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8450" y="2927350"/>
            <a:ext cx="6284913" cy="306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标题 1"/>
          <p:cNvSpPr>
            <a:spLocks noGrp="1" noChangeArrowheads="1"/>
          </p:cNvSpPr>
          <p:nvPr>
            <p:ph type="title" idx="4294967295"/>
          </p:nvPr>
        </p:nvSpPr>
        <p:spPr>
          <a:xfrm>
            <a:off x="463550" y="1052513"/>
            <a:ext cx="8680450" cy="792162"/>
          </a:xfrm>
        </p:spPr>
        <p:txBody>
          <a:bodyPr/>
          <a:lstStyle/>
          <a:p>
            <a:r>
              <a:rPr lang="en-US" altLang="zh-CN" smtClean="0"/>
              <a:t>1.5 </a:t>
            </a:r>
            <a:r>
              <a:rPr lang="zh-CN" altLang="zh-CN" smtClean="0"/>
              <a:t>Mysql 的下载与安装</a:t>
            </a:r>
          </a:p>
        </p:txBody>
      </p:sp>
      <p:sp>
        <p:nvSpPr>
          <p:cNvPr id="23555" name="内容占位符 2"/>
          <p:cNvSpPr>
            <a:spLocks noGrp="1"/>
          </p:cNvSpPr>
          <p:nvPr>
            <p:ph idx="4294967295"/>
          </p:nvPr>
        </p:nvSpPr>
        <p:spPr>
          <a:xfrm>
            <a:off x="463550" y="1844675"/>
            <a:ext cx="8680450" cy="4392613"/>
          </a:xfrm>
        </p:spPr>
        <p:txBody>
          <a:bodyPr/>
          <a:lstStyle/>
          <a:p>
            <a:r>
              <a:rPr noProof="1"/>
              <a:t>要想启动Spring程序就需要下载安装Mysql数据库，具体操作步骤如下</a:t>
            </a:r>
            <a:r>
              <a:rPr lang="zh-CN" noProof="1"/>
              <a:t>：</a:t>
            </a:r>
            <a:endParaRPr noProof="1"/>
          </a:p>
          <a:p>
            <a:r>
              <a:rPr noProof="1"/>
              <a:t>步骤1：打开浏览器，输入“https://www.mysql.com/”官网网址，单击【DOWNLOADS】待页面刷新之后，再点击【Community】，最后点击【MySQL Community Server】，Mysql版本很多，一般选择社区版，因为这是真正意义上的开源免费的</a:t>
            </a:r>
            <a:r>
              <a:rPr lang="zh-CN" noProof="1"/>
              <a:t>。</a:t>
            </a:r>
            <a:endParaRPr noProof="1"/>
          </a:p>
          <a:p>
            <a:pPr marL="0" indent="0">
              <a:buFont typeface="Wingdings" pitchFamily="2" charset="2"/>
              <a:buNone/>
            </a:pPr>
            <a:endParaRPr lang="zh-CN" altLang="en-US" noProof="1"/>
          </a:p>
        </p:txBody>
      </p:sp>
      <p:sp>
        <p:nvSpPr>
          <p:cNvPr id="49155" name="日期占位符 3"/>
          <p:cNvSpPr txBox="1">
            <a:spLocks noGrp="1" noChangeArrowheads="1"/>
          </p:cNvSpPr>
          <p:nvPr/>
        </p:nvSpPr>
        <p:spPr bwMode="auto">
          <a:xfrm>
            <a:off x="250825" y="6343650"/>
            <a:ext cx="4033838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en-US" altLang="zh-CN" dirty="0">
              <a:solidFill>
                <a:schemeClr val="bg1"/>
              </a:solidFill>
            </a:endParaRPr>
          </a:p>
        </p:txBody>
      </p:sp>
      <p:sp>
        <p:nvSpPr>
          <p:cNvPr id="49156" name="页脚占位符 4"/>
          <p:cNvSpPr txBox="1">
            <a:spLocks noGrp="1" noChangeArrowheads="1"/>
          </p:cNvSpPr>
          <p:nvPr/>
        </p:nvSpPr>
        <p:spPr bwMode="auto">
          <a:xfrm>
            <a:off x="4297363" y="6356350"/>
            <a:ext cx="467995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en-US" altLang="zh-CN" dirty="0">
              <a:solidFill>
                <a:schemeClr val="bg1"/>
              </a:solidFill>
            </a:endParaRPr>
          </a:p>
        </p:txBody>
      </p:sp>
      <p:pic>
        <p:nvPicPr>
          <p:cNvPr id="49157" name="图片 4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7163" y="3567113"/>
            <a:ext cx="3749675" cy="2535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标题 1"/>
          <p:cNvSpPr>
            <a:spLocks noGrp="1" noChangeArrowheads="1"/>
          </p:cNvSpPr>
          <p:nvPr>
            <p:ph type="title" idx="4294967295"/>
          </p:nvPr>
        </p:nvSpPr>
        <p:spPr>
          <a:xfrm>
            <a:off x="463550" y="1052513"/>
            <a:ext cx="8680450" cy="792162"/>
          </a:xfrm>
        </p:spPr>
        <p:txBody>
          <a:bodyPr/>
          <a:lstStyle/>
          <a:p>
            <a:r>
              <a:rPr lang="zh-CN" altLang="zh-CN" smtClean="0"/>
              <a:t>Mysql 的下载与安装</a:t>
            </a:r>
            <a:endParaRPr lang="zh-CN" altLang="zh-CN" smtClean="0">
              <a:sym typeface="宋体" pitchFamily="2" charset="-122"/>
            </a:endParaRPr>
          </a:p>
        </p:txBody>
      </p:sp>
      <p:sp>
        <p:nvSpPr>
          <p:cNvPr id="50178" name="内容占位符 2"/>
          <p:cNvSpPr>
            <a:spLocks noGrp="1" noChangeArrowheads="1"/>
          </p:cNvSpPr>
          <p:nvPr>
            <p:ph idx="4294967295"/>
          </p:nvPr>
        </p:nvSpPr>
        <p:spPr>
          <a:xfrm>
            <a:off x="463550" y="1844675"/>
            <a:ext cx="8680450" cy="4392613"/>
          </a:xfrm>
        </p:spPr>
        <p:txBody>
          <a:bodyPr/>
          <a:lstStyle/>
          <a:p>
            <a:r>
              <a:rPr lang="zh-CN" altLang="zh-CN" smtClean="0"/>
              <a:t>步骤2：此刻，我们进入了MySQL的下载页面，如果我们需要的特定版本的MySQL，我们可以选择他的存档，主要包括四个：</a:t>
            </a:r>
          </a:p>
          <a:p>
            <a:r>
              <a:rPr lang="zh-CN" altLang="zh-CN" smtClean="0"/>
              <a:t>1. MySQL Community Server 5.7 （5.7最新版本的）</a:t>
            </a:r>
          </a:p>
          <a:p>
            <a:r>
              <a:rPr lang="zh-CN" altLang="zh-CN" smtClean="0"/>
              <a:t>2. MySQL Community Server 5.6 </a:t>
            </a:r>
          </a:p>
          <a:p>
            <a:r>
              <a:rPr lang="zh-CN" altLang="zh-CN" smtClean="0"/>
              <a:t>3. MySQL Community Server 5.5 </a:t>
            </a:r>
          </a:p>
          <a:p>
            <a:r>
              <a:rPr lang="zh-CN" altLang="zh-CN" smtClean="0"/>
              <a:t>4. Archived versions （更多版本）</a:t>
            </a:r>
          </a:p>
          <a:p>
            <a:endParaRPr lang="zh-CN" altLang="zh-CN" smtClean="0"/>
          </a:p>
          <a:p>
            <a:r>
              <a:rPr lang="zh-CN" altLang="zh-CN" smtClean="0"/>
              <a:t>注意：这里将进行示范，选择Archived versions</a:t>
            </a:r>
          </a:p>
        </p:txBody>
      </p:sp>
      <p:sp>
        <p:nvSpPr>
          <p:cNvPr id="50179" name="日期占位符 3"/>
          <p:cNvSpPr txBox="1">
            <a:spLocks noGrp="1" noChangeArrowheads="1"/>
          </p:cNvSpPr>
          <p:nvPr/>
        </p:nvSpPr>
        <p:spPr bwMode="auto">
          <a:xfrm>
            <a:off x="250825" y="6343650"/>
            <a:ext cx="4033838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en-US" altLang="zh-CN" dirty="0">
              <a:solidFill>
                <a:schemeClr val="bg1"/>
              </a:solidFill>
            </a:endParaRPr>
          </a:p>
        </p:txBody>
      </p:sp>
      <p:sp>
        <p:nvSpPr>
          <p:cNvPr id="50180" name="页脚占位符 4"/>
          <p:cNvSpPr txBox="1">
            <a:spLocks noGrp="1" noChangeArrowheads="1"/>
          </p:cNvSpPr>
          <p:nvPr/>
        </p:nvSpPr>
        <p:spPr bwMode="auto">
          <a:xfrm>
            <a:off x="4297363" y="6356350"/>
            <a:ext cx="467995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en-US" altLang="zh-CN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标题 1"/>
          <p:cNvSpPr>
            <a:spLocks noGrp="1" noChangeArrowheads="1"/>
          </p:cNvSpPr>
          <p:nvPr>
            <p:ph type="title" idx="4294967295"/>
          </p:nvPr>
        </p:nvSpPr>
        <p:spPr>
          <a:xfrm>
            <a:off x="463550" y="1052513"/>
            <a:ext cx="8680450" cy="792162"/>
          </a:xfrm>
        </p:spPr>
        <p:txBody>
          <a:bodyPr/>
          <a:lstStyle/>
          <a:p>
            <a:r>
              <a:rPr lang="zh-CN" altLang="zh-CN" smtClean="0"/>
              <a:t>Mysql 的下载与安装</a:t>
            </a:r>
            <a:endParaRPr lang="zh-CN" altLang="zh-CN" smtClean="0">
              <a:sym typeface="宋体" pitchFamily="2" charset="-122"/>
            </a:endParaRPr>
          </a:p>
        </p:txBody>
      </p:sp>
      <p:sp>
        <p:nvSpPr>
          <p:cNvPr id="51202" name="内容占位符 2"/>
          <p:cNvSpPr>
            <a:spLocks noGrp="1" noChangeArrowheads="1"/>
          </p:cNvSpPr>
          <p:nvPr>
            <p:ph idx="4294967295"/>
          </p:nvPr>
        </p:nvSpPr>
        <p:spPr>
          <a:xfrm>
            <a:off x="463550" y="1844675"/>
            <a:ext cx="8680450" cy="4392613"/>
          </a:xfrm>
        </p:spPr>
        <p:txBody>
          <a:bodyPr/>
          <a:lstStyle/>
          <a:p>
            <a:r>
              <a:rPr lang="zh-CN" altLang="zh-CN" smtClean="0"/>
              <a:t>步骤</a:t>
            </a:r>
            <a:r>
              <a:rPr lang="en-US" altLang="zh-CN" smtClean="0"/>
              <a:t>3</a:t>
            </a:r>
            <a:r>
              <a:rPr lang="zh-CN" altLang="zh-CN" smtClean="0"/>
              <a:t>：点击Archived versions之后，在打开的页面，选择MySQL Community Server，在弹出页面我们可以单击Product Version：的下拉箭头，从中选择一个适合自己的版本，本书选择“mysql-8.0.15-winx64.zip”。</a:t>
            </a:r>
          </a:p>
          <a:p>
            <a:endParaRPr lang="zh-CN" altLang="zh-CN" smtClean="0"/>
          </a:p>
        </p:txBody>
      </p:sp>
      <p:sp>
        <p:nvSpPr>
          <p:cNvPr id="51203" name="日期占位符 3"/>
          <p:cNvSpPr txBox="1">
            <a:spLocks noGrp="1" noChangeArrowheads="1"/>
          </p:cNvSpPr>
          <p:nvPr/>
        </p:nvSpPr>
        <p:spPr bwMode="auto">
          <a:xfrm>
            <a:off x="250825" y="6343650"/>
            <a:ext cx="4033838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en-US" altLang="zh-CN" dirty="0">
              <a:solidFill>
                <a:schemeClr val="bg1"/>
              </a:solidFill>
            </a:endParaRPr>
          </a:p>
        </p:txBody>
      </p:sp>
      <p:sp>
        <p:nvSpPr>
          <p:cNvPr id="51204" name="页脚占位符 4"/>
          <p:cNvSpPr txBox="1">
            <a:spLocks noGrp="1" noChangeArrowheads="1"/>
          </p:cNvSpPr>
          <p:nvPr/>
        </p:nvSpPr>
        <p:spPr bwMode="auto">
          <a:xfrm>
            <a:off x="4297363" y="6356350"/>
            <a:ext cx="467995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en-US" altLang="zh-CN" dirty="0">
              <a:solidFill>
                <a:schemeClr val="bg1"/>
              </a:solidFill>
            </a:endParaRPr>
          </a:p>
        </p:txBody>
      </p:sp>
      <p:pic>
        <p:nvPicPr>
          <p:cNvPr id="51205" name="对象 17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4525" y="3178175"/>
            <a:ext cx="5419725" cy="285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标题 1"/>
          <p:cNvSpPr>
            <a:spLocks noGrp="1" noChangeArrowheads="1"/>
          </p:cNvSpPr>
          <p:nvPr>
            <p:ph type="title" idx="4294967295"/>
          </p:nvPr>
        </p:nvSpPr>
        <p:spPr>
          <a:xfrm>
            <a:off x="463550" y="1052513"/>
            <a:ext cx="8680450" cy="792162"/>
          </a:xfrm>
        </p:spPr>
        <p:txBody>
          <a:bodyPr/>
          <a:lstStyle/>
          <a:p>
            <a:r>
              <a:rPr lang="zh-CN" altLang="zh-CN" smtClean="0"/>
              <a:t>Mysql 的下载与安装</a:t>
            </a:r>
            <a:endParaRPr lang="zh-CN" altLang="zh-CN" smtClean="0">
              <a:sym typeface="宋体" pitchFamily="2" charset="-122"/>
            </a:endParaRPr>
          </a:p>
        </p:txBody>
      </p:sp>
      <p:sp>
        <p:nvSpPr>
          <p:cNvPr id="52226" name="内容占位符 2"/>
          <p:cNvSpPr>
            <a:spLocks noGrp="1" noChangeArrowheads="1"/>
          </p:cNvSpPr>
          <p:nvPr>
            <p:ph idx="4294967295"/>
          </p:nvPr>
        </p:nvSpPr>
        <p:spPr>
          <a:xfrm>
            <a:off x="463550" y="1844675"/>
            <a:ext cx="8680450" cy="4392613"/>
          </a:xfrm>
        </p:spPr>
        <p:txBody>
          <a:bodyPr/>
          <a:lstStyle/>
          <a:p>
            <a:r>
              <a:rPr lang="zh-CN" altLang="zh-CN" smtClean="0"/>
              <a:t>步骤</a:t>
            </a:r>
            <a:r>
              <a:rPr lang="en-US" altLang="zh-CN" smtClean="0"/>
              <a:t>4</a:t>
            </a:r>
            <a:r>
              <a:rPr lang="zh-CN" altLang="zh-CN" smtClean="0"/>
              <a:t>：下载完成后，按照提示一步一步安装即可。</a:t>
            </a:r>
          </a:p>
          <a:p>
            <a:endParaRPr lang="zh-CN" altLang="zh-CN" smtClean="0"/>
          </a:p>
        </p:txBody>
      </p:sp>
      <p:sp>
        <p:nvSpPr>
          <p:cNvPr id="52227" name="日期占位符 3"/>
          <p:cNvSpPr txBox="1">
            <a:spLocks noGrp="1" noChangeArrowheads="1"/>
          </p:cNvSpPr>
          <p:nvPr/>
        </p:nvSpPr>
        <p:spPr bwMode="auto">
          <a:xfrm>
            <a:off x="250825" y="6343650"/>
            <a:ext cx="4033838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en-US" altLang="zh-CN" dirty="0">
              <a:solidFill>
                <a:schemeClr val="bg1"/>
              </a:solidFill>
            </a:endParaRPr>
          </a:p>
        </p:txBody>
      </p:sp>
      <p:sp>
        <p:nvSpPr>
          <p:cNvPr id="52228" name="页脚占位符 4"/>
          <p:cNvSpPr txBox="1">
            <a:spLocks noGrp="1" noChangeArrowheads="1"/>
          </p:cNvSpPr>
          <p:nvPr/>
        </p:nvSpPr>
        <p:spPr bwMode="auto">
          <a:xfrm>
            <a:off x="4297363" y="6356350"/>
            <a:ext cx="467995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en-US" altLang="zh-CN" dirty="0">
              <a:solidFill>
                <a:schemeClr val="bg1"/>
              </a:solidFill>
            </a:endParaRPr>
          </a:p>
        </p:txBody>
      </p:sp>
      <p:pic>
        <p:nvPicPr>
          <p:cNvPr id="52229" name="图片 -214748238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5613" y="2622550"/>
            <a:ext cx="5597525" cy="294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63550" y="1052513"/>
            <a:ext cx="8680450" cy="792162"/>
          </a:xfrm>
        </p:spPr>
        <p:txBody>
          <a:bodyPr/>
          <a:lstStyle/>
          <a:p>
            <a:pPr eaLnBrk="1" hangingPunct="1"/>
            <a:r>
              <a:rPr lang="zh-CN" altLang="en-US" smtClean="0"/>
              <a:t>本节知识回顾</a:t>
            </a:r>
          </a:p>
        </p:txBody>
      </p:sp>
      <p:sp>
        <p:nvSpPr>
          <p:cNvPr id="53250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63550" y="1844675"/>
            <a:ext cx="8680450" cy="4392613"/>
          </a:xfrm>
        </p:spPr>
        <p:txBody>
          <a:bodyPr/>
          <a:lstStyle/>
          <a:p>
            <a:pPr algn="ctr" eaLnBrk="1" hangingPunct="1">
              <a:buFont typeface="Wingdings" pitchFamily="2" charset="2"/>
              <a:buNone/>
            </a:pPr>
            <a:endParaRPr lang="en-US" altLang="zh-CN" smtClean="0"/>
          </a:p>
          <a:p>
            <a:pPr algn="ctr" eaLnBrk="1" hangingPunct="1">
              <a:buFont typeface="Wingdings" pitchFamily="2" charset="2"/>
              <a:buNone/>
            </a:pPr>
            <a:endParaRPr lang="en-US" altLang="zh-CN" smtClean="0"/>
          </a:p>
          <a:p>
            <a:pPr algn="ctr" eaLnBrk="1" hangingPunct="1">
              <a:buFont typeface="Wingdings" pitchFamily="2" charset="2"/>
              <a:buNone/>
            </a:pPr>
            <a:r>
              <a:rPr lang="zh-CN" altLang="en-US" smtClean="0"/>
              <a:t>强化与巩固课堂学习内容</a:t>
            </a:r>
          </a:p>
          <a:p>
            <a:pPr algn="ctr" eaLnBrk="1" hangingPunct="1">
              <a:buFont typeface="Wingdings" pitchFamily="2" charset="2"/>
              <a:buNone/>
            </a:pPr>
            <a:endParaRPr lang="zh-CN" altLang="en-US" smtClean="0"/>
          </a:p>
          <a:p>
            <a:pPr algn="ctr" eaLnBrk="1" hangingPunct="1">
              <a:buFont typeface="Wingdings" pitchFamily="2" charset="2"/>
              <a:buNone/>
            </a:pPr>
            <a:r>
              <a:rPr lang="zh-CN" altLang="en-US" smtClean="0"/>
              <a:t>本节讲解到此结束，谢谢大家！</a:t>
            </a:r>
          </a:p>
          <a:p>
            <a:pPr algn="ctr" eaLnBrk="1" hangingPunct="1">
              <a:buFont typeface="Wingdings" pitchFamily="2" charset="2"/>
              <a:buNone/>
            </a:pPr>
            <a:endParaRPr lang="zh-CN" altLang="en-US" smtClean="0"/>
          </a:p>
          <a:p>
            <a:pPr algn="ctr" eaLnBrk="1" hangingPunct="1">
              <a:buFont typeface="Wingdings" pitchFamily="2" charset="2"/>
              <a:buNone/>
            </a:pPr>
            <a:endParaRPr lang="en-US" altLang="zh-CN" sz="3200" smtClean="0"/>
          </a:p>
        </p:txBody>
      </p:sp>
      <p:sp>
        <p:nvSpPr>
          <p:cNvPr id="53251" name="日期占位符 3"/>
          <p:cNvSpPr txBox="1">
            <a:spLocks noGrp="1" noChangeArrowheads="1"/>
          </p:cNvSpPr>
          <p:nvPr/>
        </p:nvSpPr>
        <p:spPr bwMode="auto">
          <a:xfrm>
            <a:off x="0" y="6237288"/>
            <a:ext cx="4572000" cy="582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en-US" altLang="zh-CN" dirty="0">
              <a:solidFill>
                <a:schemeClr val="bg1"/>
              </a:solidFill>
            </a:endParaRPr>
          </a:p>
        </p:txBody>
      </p:sp>
      <p:sp>
        <p:nvSpPr>
          <p:cNvPr id="53252" name="页脚占位符 4"/>
          <p:cNvSpPr txBox="1">
            <a:spLocks noGrp="1" noChangeArrowheads="1"/>
          </p:cNvSpPr>
          <p:nvPr/>
        </p:nvSpPr>
        <p:spPr bwMode="auto">
          <a:xfrm>
            <a:off x="4572000" y="6237288"/>
            <a:ext cx="4572000" cy="59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en-US" altLang="zh-CN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63550" y="1052513"/>
            <a:ext cx="8680450" cy="792162"/>
          </a:xfrm>
        </p:spPr>
        <p:txBody>
          <a:bodyPr/>
          <a:lstStyle/>
          <a:p>
            <a:pPr eaLnBrk="1" hangingPunct="1"/>
            <a:r>
              <a:rPr lang="en-US" altLang="zh-CN" smtClean="0"/>
              <a:t>JDK</a:t>
            </a:r>
            <a:r>
              <a:rPr lang="zh-CN" altLang="en-US" smtClean="0"/>
              <a:t>的下载与安装步骤</a:t>
            </a:r>
          </a:p>
        </p:txBody>
      </p:sp>
      <p:sp>
        <p:nvSpPr>
          <p:cNvPr id="9218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63550" y="1844675"/>
            <a:ext cx="8680450" cy="4392613"/>
          </a:xfrm>
        </p:spPr>
        <p:txBody>
          <a:bodyPr/>
          <a:lstStyle/>
          <a:p>
            <a:pPr eaLnBrk="1" hangingPunct="1"/>
            <a:r>
              <a:rPr lang="zh-CN" altLang="en-US" sz="1800" smtClean="0"/>
              <a:t>步骤</a:t>
            </a:r>
            <a:r>
              <a:rPr lang="en-US" altLang="zh-CN" sz="1800" smtClean="0"/>
              <a:t>1</a:t>
            </a:r>
            <a:r>
              <a:rPr lang="zh-CN" altLang="en-US" sz="1800" smtClean="0"/>
              <a:t>：</a:t>
            </a:r>
            <a:r>
              <a:rPr lang="zh-CN" altLang="zh-CN" sz="1800" smtClean="0"/>
              <a:t>进入“https://www.oracle.com/technetwork/java/javase/downloads/index.html”下载JDK页面。单击下载界面中的【DOWNLOAD】按钮。</a:t>
            </a:r>
          </a:p>
          <a:p>
            <a:pPr eaLnBrk="1" hangingPunct="1"/>
            <a:endParaRPr lang="zh-CN" altLang="en-US" sz="1800" smtClean="0"/>
          </a:p>
          <a:p>
            <a:pPr eaLnBrk="1" hangingPunct="1"/>
            <a:endParaRPr lang="zh-CN" altLang="en-US" sz="1800" smtClean="0"/>
          </a:p>
          <a:p>
            <a:pPr eaLnBrk="1" hangingPunct="1"/>
            <a:endParaRPr lang="zh-CN" altLang="en-US" sz="1800" smtClean="0"/>
          </a:p>
          <a:p>
            <a:pPr eaLnBrk="1" hangingPunct="1"/>
            <a:endParaRPr lang="zh-CN" altLang="en-US" smtClean="0"/>
          </a:p>
        </p:txBody>
      </p:sp>
      <p:sp>
        <p:nvSpPr>
          <p:cNvPr id="9219" name="日期占位符 3"/>
          <p:cNvSpPr txBox="1">
            <a:spLocks noGrp="1" noChangeArrowheads="1"/>
          </p:cNvSpPr>
          <p:nvPr/>
        </p:nvSpPr>
        <p:spPr bwMode="auto">
          <a:xfrm>
            <a:off x="0" y="6237288"/>
            <a:ext cx="4572000" cy="582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en-US" altLang="zh-CN" dirty="0">
              <a:solidFill>
                <a:schemeClr val="bg1"/>
              </a:solidFill>
            </a:endParaRPr>
          </a:p>
        </p:txBody>
      </p:sp>
      <p:sp>
        <p:nvSpPr>
          <p:cNvPr id="9220" name="页脚占位符 4"/>
          <p:cNvSpPr txBox="1">
            <a:spLocks noGrp="1" noChangeArrowheads="1"/>
          </p:cNvSpPr>
          <p:nvPr/>
        </p:nvSpPr>
        <p:spPr bwMode="auto">
          <a:xfrm>
            <a:off x="4572000" y="6237288"/>
            <a:ext cx="4572000" cy="59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en-US" altLang="zh-CN" dirty="0">
              <a:solidFill>
                <a:schemeClr val="bg1"/>
              </a:solidFill>
            </a:endParaRPr>
          </a:p>
        </p:txBody>
      </p:sp>
      <p:pic>
        <p:nvPicPr>
          <p:cNvPr id="9221" name="对象 3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6438" y="2938463"/>
            <a:ext cx="5191125" cy="2928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63550" y="1052513"/>
            <a:ext cx="8680450" cy="792162"/>
          </a:xfrm>
        </p:spPr>
        <p:txBody>
          <a:bodyPr/>
          <a:lstStyle/>
          <a:p>
            <a:pPr eaLnBrk="1" hangingPunct="1"/>
            <a:r>
              <a:rPr lang="en-US" altLang="zh-CN" smtClean="0"/>
              <a:t>JDK</a:t>
            </a:r>
            <a:r>
              <a:rPr lang="zh-CN" altLang="en-US" smtClean="0"/>
              <a:t>的下载与安装步骤</a:t>
            </a:r>
          </a:p>
        </p:txBody>
      </p:sp>
      <p:sp>
        <p:nvSpPr>
          <p:cNvPr id="10242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63550" y="1844675"/>
            <a:ext cx="8680450" cy="4392613"/>
          </a:xfrm>
        </p:spPr>
        <p:txBody>
          <a:bodyPr/>
          <a:lstStyle/>
          <a:p>
            <a:pPr eaLnBrk="1" hangingPunct="1"/>
            <a:r>
              <a:rPr lang="zh-CN" altLang="zh-CN" sz="1800" smtClean="0"/>
              <a:t>步骤2：在打开的Java SE的下载列表页面，读者应根据自己平台选择适合的JDK版本。首先选中【Accept License Agreement】（接受许可协议）单选按钮，接受许可协议。由于编写本书使用的是64位版的Windows操作系统，因此这里选择与平台相对应的Windows x64类型的“jdk-12.0.1_windows-x64_bin.exe”超链接下载。</a:t>
            </a:r>
          </a:p>
          <a:p>
            <a:pPr eaLnBrk="1" hangingPunct="1"/>
            <a:endParaRPr lang="zh-CN" altLang="zh-CN" sz="1800" smtClean="0"/>
          </a:p>
          <a:p>
            <a:pPr eaLnBrk="1" hangingPunct="1"/>
            <a:endParaRPr lang="zh-CN" altLang="zh-CN" sz="1800" smtClean="0"/>
          </a:p>
          <a:p>
            <a:pPr eaLnBrk="1" hangingPunct="1"/>
            <a:endParaRPr lang="zh-CN" altLang="zh-CN" sz="1800" smtClean="0"/>
          </a:p>
          <a:p>
            <a:pPr eaLnBrk="1" hangingPunct="1"/>
            <a:endParaRPr lang="zh-CN" altLang="zh-CN" sz="1800" smtClean="0"/>
          </a:p>
          <a:p>
            <a:pPr eaLnBrk="1" hangingPunct="1"/>
            <a:endParaRPr lang="zh-CN" altLang="zh-CN" sz="1800" smtClean="0"/>
          </a:p>
          <a:p>
            <a:pPr eaLnBrk="1" hangingPunct="1"/>
            <a:endParaRPr lang="zh-CN" altLang="zh-CN" sz="1800" smtClean="0"/>
          </a:p>
          <a:p>
            <a:pPr eaLnBrk="1" hangingPunct="1"/>
            <a:endParaRPr lang="zh-CN" altLang="zh-CN" sz="1800" smtClean="0"/>
          </a:p>
          <a:p>
            <a:pPr eaLnBrk="1" hangingPunct="1"/>
            <a:endParaRPr lang="zh-CN" altLang="en-US" sz="1800" smtClean="0"/>
          </a:p>
          <a:p>
            <a:pPr eaLnBrk="1" hangingPunct="1"/>
            <a:endParaRPr lang="zh-CN" altLang="en-US" smtClean="0"/>
          </a:p>
        </p:txBody>
      </p:sp>
      <p:sp>
        <p:nvSpPr>
          <p:cNvPr id="10243" name="日期占位符 3"/>
          <p:cNvSpPr txBox="1">
            <a:spLocks noGrp="1" noChangeArrowheads="1"/>
          </p:cNvSpPr>
          <p:nvPr/>
        </p:nvSpPr>
        <p:spPr bwMode="auto">
          <a:xfrm>
            <a:off x="0" y="6237288"/>
            <a:ext cx="4572000" cy="582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en-US" altLang="zh-CN" dirty="0">
              <a:solidFill>
                <a:schemeClr val="bg1"/>
              </a:solidFill>
            </a:endParaRPr>
          </a:p>
        </p:txBody>
      </p:sp>
      <p:sp>
        <p:nvSpPr>
          <p:cNvPr id="10244" name="页脚占位符 4"/>
          <p:cNvSpPr txBox="1">
            <a:spLocks noGrp="1" noChangeArrowheads="1"/>
          </p:cNvSpPr>
          <p:nvPr/>
        </p:nvSpPr>
        <p:spPr bwMode="auto">
          <a:xfrm>
            <a:off x="4572000" y="6237288"/>
            <a:ext cx="4572000" cy="59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en-US" altLang="zh-CN" dirty="0">
              <a:solidFill>
                <a:schemeClr val="bg1"/>
              </a:solidFill>
            </a:endParaRPr>
          </a:p>
        </p:txBody>
      </p:sp>
      <p:pic>
        <p:nvPicPr>
          <p:cNvPr id="10245" name="图片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6350" y="3055938"/>
            <a:ext cx="3643313" cy="3008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63550" y="1052513"/>
            <a:ext cx="8680450" cy="792162"/>
          </a:xfrm>
        </p:spPr>
        <p:txBody>
          <a:bodyPr/>
          <a:lstStyle/>
          <a:p>
            <a:pPr eaLnBrk="1" hangingPunct="1"/>
            <a:r>
              <a:rPr lang="en-US" altLang="zh-CN" smtClean="0"/>
              <a:t>JDK</a:t>
            </a:r>
            <a:r>
              <a:rPr lang="zh-CN" altLang="en-US" smtClean="0"/>
              <a:t>的下载与安装步骤</a:t>
            </a:r>
          </a:p>
        </p:txBody>
      </p:sp>
      <p:sp>
        <p:nvSpPr>
          <p:cNvPr id="11266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63550" y="1844675"/>
            <a:ext cx="8680450" cy="4392613"/>
          </a:xfrm>
        </p:spPr>
        <p:txBody>
          <a:bodyPr/>
          <a:lstStyle/>
          <a:p>
            <a:pPr eaLnBrk="1" hangingPunct="1"/>
            <a:r>
              <a:rPr lang="zh-CN" altLang="zh-CN" sz="1800" smtClean="0"/>
              <a:t>步骤3：64位Windows系统JDK下载完成，得到一个名称jdk-12.0.1_windows-x64_bin.exe的可执行文件，双击运行，出现JDK的欢迎对话框，单击【下一步】按钮。</a:t>
            </a:r>
          </a:p>
          <a:p>
            <a:pPr eaLnBrk="1" hangingPunct="1"/>
            <a:endParaRPr lang="zh-CN" altLang="zh-CN" sz="1800" smtClean="0"/>
          </a:p>
          <a:p>
            <a:pPr eaLnBrk="1" hangingPunct="1"/>
            <a:endParaRPr lang="zh-CN" altLang="en-US" sz="1800" smtClean="0"/>
          </a:p>
          <a:p>
            <a:pPr eaLnBrk="1" hangingPunct="1"/>
            <a:endParaRPr lang="zh-CN" altLang="en-US" smtClean="0"/>
          </a:p>
        </p:txBody>
      </p:sp>
      <p:sp>
        <p:nvSpPr>
          <p:cNvPr id="11267" name="日期占位符 3"/>
          <p:cNvSpPr txBox="1">
            <a:spLocks noGrp="1" noChangeArrowheads="1"/>
          </p:cNvSpPr>
          <p:nvPr/>
        </p:nvSpPr>
        <p:spPr bwMode="auto">
          <a:xfrm>
            <a:off x="0" y="6237288"/>
            <a:ext cx="4572000" cy="582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en-US" altLang="zh-CN" dirty="0">
              <a:solidFill>
                <a:schemeClr val="bg1"/>
              </a:solidFill>
            </a:endParaRPr>
          </a:p>
        </p:txBody>
      </p:sp>
      <p:sp>
        <p:nvSpPr>
          <p:cNvPr id="11268" name="页脚占位符 4"/>
          <p:cNvSpPr txBox="1">
            <a:spLocks noGrp="1" noChangeArrowheads="1"/>
          </p:cNvSpPr>
          <p:nvPr/>
        </p:nvSpPr>
        <p:spPr bwMode="auto">
          <a:xfrm>
            <a:off x="4572000" y="6237288"/>
            <a:ext cx="4572000" cy="59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en-US" altLang="zh-CN" dirty="0">
              <a:solidFill>
                <a:schemeClr val="bg1"/>
              </a:solidFill>
            </a:endParaRPr>
          </a:p>
        </p:txBody>
      </p:sp>
      <p:pic>
        <p:nvPicPr>
          <p:cNvPr id="11269" name="图片 3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0125" y="2665413"/>
            <a:ext cx="4314825" cy="328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63550" y="1052513"/>
            <a:ext cx="8680450" cy="792162"/>
          </a:xfrm>
        </p:spPr>
        <p:txBody>
          <a:bodyPr/>
          <a:lstStyle/>
          <a:p>
            <a:pPr eaLnBrk="1" hangingPunct="1"/>
            <a:r>
              <a:rPr lang="en-US" altLang="zh-CN" smtClean="0"/>
              <a:t>JDK</a:t>
            </a:r>
            <a:r>
              <a:rPr lang="zh-CN" altLang="en-US" smtClean="0"/>
              <a:t>的下载与安装步骤</a:t>
            </a:r>
          </a:p>
        </p:txBody>
      </p:sp>
      <p:sp>
        <p:nvSpPr>
          <p:cNvPr id="12290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63550" y="1844675"/>
            <a:ext cx="8680450" cy="4392613"/>
          </a:xfrm>
        </p:spPr>
        <p:txBody>
          <a:bodyPr/>
          <a:lstStyle/>
          <a:p>
            <a:pPr eaLnBrk="1" hangingPunct="1"/>
            <a:r>
              <a:rPr lang="zh-CN" altLang="zh-CN" sz="1800" smtClean="0"/>
              <a:t>步骤4：在安装过程中，会出现如图1-4所示【目标文件夹】对话框，可使用默认路径安装或者单击【更改】对话框按钮，选择新的安装路径，单击【下一步】按钮，继续安装。</a:t>
            </a:r>
          </a:p>
          <a:p>
            <a:pPr eaLnBrk="1" hangingPunct="1"/>
            <a:endParaRPr lang="zh-CN" altLang="zh-CN" sz="1800" smtClean="0"/>
          </a:p>
          <a:p>
            <a:pPr eaLnBrk="1" hangingPunct="1"/>
            <a:endParaRPr lang="zh-CN" altLang="en-US" sz="1800" smtClean="0"/>
          </a:p>
          <a:p>
            <a:pPr eaLnBrk="1" hangingPunct="1"/>
            <a:endParaRPr lang="zh-CN" altLang="en-US" smtClean="0"/>
          </a:p>
        </p:txBody>
      </p:sp>
      <p:sp>
        <p:nvSpPr>
          <p:cNvPr id="12291" name="日期占位符 3"/>
          <p:cNvSpPr txBox="1">
            <a:spLocks noGrp="1" noChangeArrowheads="1"/>
          </p:cNvSpPr>
          <p:nvPr/>
        </p:nvSpPr>
        <p:spPr bwMode="auto">
          <a:xfrm>
            <a:off x="0" y="6237288"/>
            <a:ext cx="4572000" cy="582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en-US" altLang="zh-CN" dirty="0">
              <a:solidFill>
                <a:schemeClr val="bg1"/>
              </a:solidFill>
            </a:endParaRPr>
          </a:p>
        </p:txBody>
      </p:sp>
      <p:sp>
        <p:nvSpPr>
          <p:cNvPr id="12292" name="页脚占位符 4"/>
          <p:cNvSpPr txBox="1">
            <a:spLocks noGrp="1" noChangeArrowheads="1"/>
          </p:cNvSpPr>
          <p:nvPr/>
        </p:nvSpPr>
        <p:spPr bwMode="auto">
          <a:xfrm>
            <a:off x="4572000" y="6237288"/>
            <a:ext cx="4572000" cy="59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en-US" altLang="zh-CN" dirty="0">
              <a:solidFill>
                <a:schemeClr val="bg1"/>
              </a:solidFill>
            </a:endParaRPr>
          </a:p>
        </p:txBody>
      </p:sp>
      <p:pic>
        <p:nvPicPr>
          <p:cNvPr id="12293" name="图片 4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6663" y="2752725"/>
            <a:ext cx="4168775" cy="317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63550" y="1052513"/>
            <a:ext cx="8680450" cy="792162"/>
          </a:xfrm>
        </p:spPr>
        <p:txBody>
          <a:bodyPr/>
          <a:lstStyle/>
          <a:p>
            <a:pPr eaLnBrk="1" hangingPunct="1"/>
            <a:r>
              <a:rPr lang="en-US" altLang="zh-CN" smtClean="0"/>
              <a:t>JDK</a:t>
            </a:r>
            <a:r>
              <a:rPr lang="zh-CN" altLang="en-US" smtClean="0"/>
              <a:t>的下载与安装步骤</a:t>
            </a:r>
          </a:p>
        </p:txBody>
      </p:sp>
      <p:sp>
        <p:nvSpPr>
          <p:cNvPr id="13314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63550" y="1844675"/>
            <a:ext cx="8680450" cy="4392613"/>
          </a:xfrm>
        </p:spPr>
        <p:txBody>
          <a:bodyPr/>
          <a:lstStyle/>
          <a:p>
            <a:pPr eaLnBrk="1" hangingPunct="1"/>
            <a:r>
              <a:rPr lang="zh-CN" altLang="zh-CN" sz="1800" smtClean="0"/>
              <a:t>步骤5：此时进入复制文件的安装状态，成功安装JDK后，将弹出【完成】对话框，单击【关闭】按钮，完成JDK的安装。</a:t>
            </a:r>
          </a:p>
          <a:p>
            <a:pPr eaLnBrk="1" hangingPunct="1"/>
            <a:endParaRPr lang="zh-CN" altLang="zh-CN" sz="1800" smtClean="0"/>
          </a:p>
          <a:p>
            <a:pPr eaLnBrk="1" hangingPunct="1"/>
            <a:endParaRPr lang="zh-CN" altLang="en-US" sz="1800" smtClean="0"/>
          </a:p>
          <a:p>
            <a:pPr eaLnBrk="1" hangingPunct="1"/>
            <a:endParaRPr lang="zh-CN" altLang="en-US" smtClean="0"/>
          </a:p>
        </p:txBody>
      </p:sp>
      <p:sp>
        <p:nvSpPr>
          <p:cNvPr id="13315" name="日期占位符 3"/>
          <p:cNvSpPr txBox="1">
            <a:spLocks noGrp="1" noChangeArrowheads="1"/>
          </p:cNvSpPr>
          <p:nvPr/>
        </p:nvSpPr>
        <p:spPr bwMode="auto">
          <a:xfrm>
            <a:off x="0" y="6237288"/>
            <a:ext cx="4572000" cy="582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en-US" altLang="zh-CN" dirty="0">
              <a:solidFill>
                <a:schemeClr val="bg1"/>
              </a:solidFill>
            </a:endParaRPr>
          </a:p>
        </p:txBody>
      </p:sp>
      <p:sp>
        <p:nvSpPr>
          <p:cNvPr id="13316" name="页脚占位符 4"/>
          <p:cNvSpPr txBox="1">
            <a:spLocks noGrp="1" noChangeArrowheads="1"/>
          </p:cNvSpPr>
          <p:nvPr/>
        </p:nvSpPr>
        <p:spPr bwMode="auto">
          <a:xfrm>
            <a:off x="4572000" y="6237288"/>
            <a:ext cx="4572000" cy="59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en-US" altLang="zh-CN" dirty="0">
              <a:solidFill>
                <a:schemeClr val="bg1"/>
              </a:solidFill>
            </a:endParaRPr>
          </a:p>
        </p:txBody>
      </p:sp>
      <p:pic>
        <p:nvPicPr>
          <p:cNvPr id="13317" name="图片 4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0788" y="2627313"/>
            <a:ext cx="4268787" cy="323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1_默认设计模板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9EDEE"/>
      </a:accent5>
      <a:accent6>
        <a:srgbClr val="2D2D89"/>
      </a:accent6>
      <a:hlink>
        <a:srgbClr val="009999"/>
      </a:hlink>
      <a:folHlink>
        <a:srgbClr val="99CC00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1_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9EDEE"/>
      </a:accent5>
      <a:accent6>
        <a:srgbClr val="2D2D89"/>
      </a:accent6>
      <a:hlink>
        <a:srgbClr val="009999"/>
      </a:hlink>
      <a:folHlink>
        <a:srgbClr val="99CC00"/>
      </a:folHlink>
    </a:clrScheme>
    <a:fontScheme name="Cambria-Calibri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</TotalTime>
  <Words>3697</Words>
  <Application>Microsoft Office PowerPoint</Application>
  <PresentationFormat>全屏显示(4:3)</PresentationFormat>
  <Paragraphs>205</Paragraphs>
  <Slides>48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48</vt:i4>
      </vt:variant>
    </vt:vector>
  </HeadingPairs>
  <TitlesOfParts>
    <vt:vector size="55" baseType="lpstr">
      <vt:lpstr>Arial</vt:lpstr>
      <vt:lpstr>宋体</vt:lpstr>
      <vt:lpstr>Wingdings</vt:lpstr>
      <vt:lpstr>黑体</vt:lpstr>
      <vt:lpstr>微软雅黑</vt:lpstr>
      <vt:lpstr>Arial Unicode MS</vt:lpstr>
      <vt:lpstr>1_默认设计模板</vt:lpstr>
      <vt:lpstr>PowerPoint 演示文稿</vt:lpstr>
      <vt:lpstr>本课时学习重点</vt:lpstr>
      <vt:lpstr>1.1.1 Spring 运行环境和开发环境</vt:lpstr>
      <vt:lpstr>1.1.2 JDK 的下载与安装</vt:lpstr>
      <vt:lpstr>JDK的下载与安装步骤</vt:lpstr>
      <vt:lpstr>JDK的下载与安装步骤</vt:lpstr>
      <vt:lpstr>JDK的下载与安装步骤</vt:lpstr>
      <vt:lpstr>JDK的下载与安装步骤</vt:lpstr>
      <vt:lpstr>JDK的下载与安装步骤</vt:lpstr>
      <vt:lpstr>1.1.3 配置 Path 环境变量</vt:lpstr>
      <vt:lpstr>配置 Path 环境变量</vt:lpstr>
      <vt:lpstr>配置 Path 环境变量</vt:lpstr>
      <vt:lpstr>配置 Path 环境变量</vt:lpstr>
      <vt:lpstr>配置 Path 环境变量</vt:lpstr>
      <vt:lpstr>配置 Path 环境变量</vt:lpstr>
      <vt:lpstr>1.1.4 测试 JDK 能否正常运行</vt:lpstr>
      <vt:lpstr>测试 JDK 能否正常运行</vt:lpstr>
      <vt:lpstr>测试 JDK 能否正常运行</vt:lpstr>
      <vt:lpstr>1.2.1 下载Eclipse</vt:lpstr>
      <vt:lpstr>下载Eclipse</vt:lpstr>
      <vt:lpstr>下载 Eclipse</vt:lpstr>
      <vt:lpstr>下载 Eclipse</vt:lpstr>
      <vt:lpstr>1.2.2 配置Eclipse</vt:lpstr>
      <vt:lpstr>配置Eclipse</vt:lpstr>
      <vt:lpstr>1.3.1 下载 Maven</vt:lpstr>
      <vt:lpstr>下载 Maven</vt:lpstr>
      <vt:lpstr>1.3.2 配置 Maven</vt:lpstr>
      <vt:lpstr> 配置 Maven</vt:lpstr>
      <vt:lpstr>配置 Maven</vt:lpstr>
      <vt:lpstr>1.3.3 Eclipse 添加 Maven</vt:lpstr>
      <vt:lpstr>Eclipse 添加 Maven</vt:lpstr>
      <vt:lpstr>Eclipse 添加 Maven</vt:lpstr>
      <vt:lpstr>Eclipse 添加 Maven</vt:lpstr>
      <vt:lpstr>Eclipse 添加 Maven</vt:lpstr>
      <vt:lpstr>1.4.1 下载 Tomcat 步骤</vt:lpstr>
      <vt:lpstr>下载 Tomcat 步骤</vt:lpstr>
      <vt:lpstr>1.4.2 配置 Tomcat 步骤</vt:lpstr>
      <vt:lpstr>配置 Tomcat 步骤</vt:lpstr>
      <vt:lpstr>配置 Tomcat 步骤</vt:lpstr>
      <vt:lpstr>配置 Tomcat 步骤</vt:lpstr>
      <vt:lpstr>1.4.3 Eclipse 集成 Tomcat</vt:lpstr>
      <vt:lpstr>Eclipse 集成 Tomcat</vt:lpstr>
      <vt:lpstr>Eclipse 集成 Tomcat</vt:lpstr>
      <vt:lpstr>1.5 Mysql 的下载与安装</vt:lpstr>
      <vt:lpstr>Mysql 的下载与安装</vt:lpstr>
      <vt:lpstr>Mysql 的下载与安装</vt:lpstr>
      <vt:lpstr>Mysql 的下载与安装</vt:lpstr>
      <vt:lpstr>本节知识回顾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面向对象</dc:title>
  <dc:creator>qiaon</dc:creator>
  <cp:lastModifiedBy>Zihan Su</cp:lastModifiedBy>
  <cp:revision>277</cp:revision>
  <dcterms:created xsi:type="dcterms:W3CDTF">2013-09-22T08:17:00Z</dcterms:created>
  <dcterms:modified xsi:type="dcterms:W3CDTF">2021-08-21T10:12:27Z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2052-11.1.0.9208</vt:lpwstr>
  </property>
</Properties>
</file>